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2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192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8E4DB-A933-D340-8DB7-D6FA9521FF98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E33EB-D01B-3E4A-A168-94D4F770C2B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04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864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84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27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51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16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92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158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794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3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8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95BCB-0BAA-C14F-92CE-840262C6C1C1}" type="datetimeFigureOut">
              <a:rPr lang="pl-PL" smtClean="0"/>
              <a:t>17.09.2018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2A4AC-D1A8-354B-912F-78890B1D1D0C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04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9"/>
            <a:ext cx="12192000" cy="68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Macintosh PowerPoint</Application>
  <PresentationFormat>Panoramiczny</PresentationFormat>
  <Paragraphs>0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Mirosław Grendus</dc:creator>
  <cp:lastModifiedBy>Mirosław Grendus</cp:lastModifiedBy>
  <cp:revision>14</cp:revision>
  <dcterms:created xsi:type="dcterms:W3CDTF">2018-09-17T19:58:38Z</dcterms:created>
  <dcterms:modified xsi:type="dcterms:W3CDTF">2018-09-17T21:00:57Z</dcterms:modified>
</cp:coreProperties>
</file>