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66"/>
  </p:notesMasterIdLst>
  <p:handoutMasterIdLst>
    <p:handoutMasterId r:id="rId67"/>
  </p:handoutMasterIdLst>
  <p:sldIdLst>
    <p:sldId id="376" r:id="rId2"/>
    <p:sldId id="378" r:id="rId3"/>
    <p:sldId id="324" r:id="rId4"/>
    <p:sldId id="327" r:id="rId5"/>
    <p:sldId id="398" r:id="rId6"/>
    <p:sldId id="258" r:id="rId7"/>
    <p:sldId id="266" r:id="rId8"/>
    <p:sldId id="437" r:id="rId9"/>
    <p:sldId id="269" r:id="rId10"/>
    <p:sldId id="436" r:id="rId11"/>
    <p:sldId id="271" r:id="rId12"/>
    <p:sldId id="272" r:id="rId13"/>
    <p:sldId id="468" r:id="rId14"/>
    <p:sldId id="469" r:id="rId15"/>
    <p:sldId id="465" r:id="rId16"/>
    <p:sldId id="466" r:id="rId17"/>
    <p:sldId id="470" r:id="rId18"/>
    <p:sldId id="467" r:id="rId19"/>
    <p:sldId id="315" r:id="rId20"/>
    <p:sldId id="430" r:id="rId21"/>
    <p:sldId id="431" r:id="rId22"/>
    <p:sldId id="340" r:id="rId23"/>
    <p:sldId id="462" r:id="rId24"/>
    <p:sldId id="441" r:id="rId25"/>
    <p:sldId id="317" r:id="rId26"/>
    <p:sldId id="341" r:id="rId27"/>
    <p:sldId id="342" r:id="rId28"/>
    <p:sldId id="336" r:id="rId29"/>
    <p:sldId id="279" r:id="rId30"/>
    <p:sldId id="383" r:id="rId31"/>
    <p:sldId id="379" r:id="rId32"/>
    <p:sldId id="380" r:id="rId33"/>
    <p:sldId id="381" r:id="rId34"/>
    <p:sldId id="414" r:id="rId35"/>
    <p:sldId id="413" r:id="rId36"/>
    <p:sldId id="416" r:id="rId37"/>
    <p:sldId id="454" r:id="rId38"/>
    <p:sldId id="394" r:id="rId39"/>
    <p:sldId id="395" r:id="rId40"/>
    <p:sldId id="400" r:id="rId41"/>
    <p:sldId id="402" r:id="rId42"/>
    <p:sldId id="404" r:id="rId43"/>
    <p:sldId id="463" r:id="rId44"/>
    <p:sldId id="405" r:id="rId45"/>
    <p:sldId id="406" r:id="rId46"/>
    <p:sldId id="407" r:id="rId47"/>
    <p:sldId id="384" r:id="rId48"/>
    <p:sldId id="386" r:id="rId49"/>
    <p:sldId id="387" r:id="rId50"/>
    <p:sldId id="388" r:id="rId51"/>
    <p:sldId id="390" r:id="rId52"/>
    <p:sldId id="391" r:id="rId53"/>
    <p:sldId id="410" r:id="rId54"/>
    <p:sldId id="412" r:id="rId55"/>
    <p:sldId id="411" r:id="rId56"/>
    <p:sldId id="392" r:id="rId57"/>
    <p:sldId id="409" r:id="rId58"/>
    <p:sldId id="393" r:id="rId59"/>
    <p:sldId id="408" r:id="rId60"/>
    <p:sldId id="389" r:id="rId61"/>
    <p:sldId id="399" r:id="rId62"/>
    <p:sldId id="401" r:id="rId63"/>
    <p:sldId id="385" r:id="rId64"/>
    <p:sldId id="417" r:id="rId65"/>
  </p:sldIdLst>
  <p:sldSz cx="9144000" cy="6858000" type="screen4x3"/>
  <p:notesSz cx="6783388" cy="9926638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6" userDrawn="1">
          <p15:clr>
            <a:srgbClr val="A4A3A4"/>
          </p15:clr>
        </p15:guide>
        <p15:guide id="2" pos="2137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B7303"/>
    <a:srgbClr val="FFC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30" autoAdjust="0"/>
    <p:restoredTop sz="76125" autoAdjust="0"/>
  </p:normalViewPr>
  <p:slideViewPr>
    <p:cSldViewPr>
      <p:cViewPr varScale="1">
        <p:scale>
          <a:sx n="63" d="100"/>
          <a:sy n="63" d="100"/>
        </p:scale>
        <p:origin x="77" y="13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4" d="100"/>
          <a:sy n="64" d="100"/>
        </p:scale>
        <p:origin x="-2916" y="-102"/>
      </p:cViewPr>
      <p:guideLst>
        <p:guide orient="horz" pos="3126"/>
        <p:guide pos="2137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presProps" Target="presProps.xml"/><Relationship Id="rId7" Type="http://schemas.openxmlformats.org/officeDocument/2006/relationships/slide" Target="slides/slide6.xml"/><Relationship Id="rId71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handoutMaster" Target="handoutMasters/handoutMaster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A37C6E8-BCE4-4C2F-BDE0-96F994AF8AEC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l-PL"/>
        </a:p>
      </dgm:t>
    </dgm:pt>
    <dgm:pt modelId="{212EFB31-7EB5-4FB0-AF6D-2B850D5CEFF7}">
      <dgm:prSet phldrT="[Tekst]" custT="1"/>
      <dgm:spPr>
        <a:solidFill>
          <a:schemeClr val="tx2"/>
        </a:solidFill>
      </dgm:spPr>
      <dgm:t>
        <a:bodyPr/>
        <a:lstStyle/>
        <a:p>
          <a:r>
            <a:rPr lang="pl-PL" sz="2000" dirty="0" smtClean="0"/>
            <a:t>NIEPEŁNOSPRAWNOŚĆ</a:t>
          </a:r>
          <a:endParaRPr lang="pl-PL" sz="2000" dirty="0"/>
        </a:p>
      </dgm:t>
    </dgm:pt>
    <dgm:pt modelId="{F97F6933-CB3F-44AF-8679-28B31FB07945}" type="parTrans" cxnId="{F88C93BC-8C6B-4A00-B5E5-2ABDC7907473}">
      <dgm:prSet/>
      <dgm:spPr/>
      <dgm:t>
        <a:bodyPr/>
        <a:lstStyle/>
        <a:p>
          <a:endParaRPr lang="pl-PL"/>
        </a:p>
      </dgm:t>
    </dgm:pt>
    <dgm:pt modelId="{B83D253D-0346-4072-8D2A-DDA254F4F70B}" type="sibTrans" cxnId="{F88C93BC-8C6B-4A00-B5E5-2ABDC7907473}">
      <dgm:prSet/>
      <dgm:spPr/>
      <dgm:t>
        <a:bodyPr/>
        <a:lstStyle/>
        <a:p>
          <a:endParaRPr lang="pl-PL"/>
        </a:p>
      </dgm:t>
    </dgm:pt>
    <dgm:pt modelId="{BA39A3F4-0961-43A8-9E1F-0336053615F8}">
      <dgm:prSet phldrT="[Tekst]" custT="1"/>
      <dgm:spPr/>
      <dgm:t>
        <a:bodyPr/>
        <a:lstStyle/>
        <a:p>
          <a:r>
            <a:rPr lang="pl-PL" sz="1600" b="1" dirty="0" smtClean="0"/>
            <a:t>Uczniowie: niesłyszący i niedosłyszący, niewidomi, słabowidzący, </a:t>
          </a:r>
          <a:endParaRPr lang="pl-PL" sz="1600" b="1" dirty="0"/>
        </a:p>
      </dgm:t>
    </dgm:pt>
    <dgm:pt modelId="{6911FDFF-73AF-41A4-A2CB-9B398C7227C6}" type="parTrans" cxnId="{88AF505D-0671-400E-A70D-BE695723E988}">
      <dgm:prSet/>
      <dgm:spPr/>
      <dgm:t>
        <a:bodyPr/>
        <a:lstStyle/>
        <a:p>
          <a:endParaRPr lang="pl-PL"/>
        </a:p>
      </dgm:t>
    </dgm:pt>
    <dgm:pt modelId="{89A2BA33-BDA8-4DC9-A0AB-049D6D40CD4C}" type="sibTrans" cxnId="{88AF505D-0671-400E-A70D-BE695723E988}">
      <dgm:prSet/>
      <dgm:spPr/>
      <dgm:t>
        <a:bodyPr/>
        <a:lstStyle/>
        <a:p>
          <a:endParaRPr lang="pl-PL"/>
        </a:p>
      </dgm:t>
    </dgm:pt>
    <dgm:pt modelId="{E0BEA58B-08F9-4FD4-8861-17DEB6B52E64}">
      <dgm:prSet phldrT="[Tekst]" custT="1"/>
      <dgm:spPr>
        <a:solidFill>
          <a:schemeClr val="tx2"/>
        </a:solidFill>
      </dgm:spPr>
      <dgm:t>
        <a:bodyPr/>
        <a:lstStyle/>
        <a:p>
          <a:r>
            <a:rPr lang="pl-PL" sz="2000" dirty="0" smtClean="0"/>
            <a:t>NIEDOSTOSOWANIE SPOŁECZNE</a:t>
          </a:r>
          <a:endParaRPr lang="pl-PL" sz="2000" dirty="0"/>
        </a:p>
      </dgm:t>
    </dgm:pt>
    <dgm:pt modelId="{424B45D0-8967-4369-B1AA-6EBD24E245BC}" type="parTrans" cxnId="{3A4C65CD-9FCD-414F-915B-340469AC3188}">
      <dgm:prSet/>
      <dgm:spPr/>
      <dgm:t>
        <a:bodyPr/>
        <a:lstStyle/>
        <a:p>
          <a:endParaRPr lang="pl-PL"/>
        </a:p>
      </dgm:t>
    </dgm:pt>
    <dgm:pt modelId="{00DBA268-75A7-40B1-83FE-E7265BDF1109}" type="sibTrans" cxnId="{3A4C65CD-9FCD-414F-915B-340469AC3188}">
      <dgm:prSet/>
      <dgm:spPr/>
      <dgm:t>
        <a:bodyPr/>
        <a:lstStyle/>
        <a:p>
          <a:endParaRPr lang="pl-PL"/>
        </a:p>
      </dgm:t>
    </dgm:pt>
    <dgm:pt modelId="{A14EE739-2F5D-47A8-856D-73214850301A}">
      <dgm:prSet phldrT="[Tekst]" custT="1"/>
      <dgm:spPr/>
      <dgm:t>
        <a:bodyPr/>
        <a:lstStyle/>
        <a:p>
          <a:r>
            <a:rPr lang="pl-PL" sz="1600" b="1" dirty="0" smtClean="0"/>
            <a:t>Zagrożenie niedostosowaniem,</a:t>
          </a:r>
          <a:endParaRPr lang="pl-PL" sz="1600" b="1" dirty="0"/>
        </a:p>
      </dgm:t>
    </dgm:pt>
    <dgm:pt modelId="{5732E417-9A3D-4817-B930-409CF902588A}" type="parTrans" cxnId="{FD769F42-B9DD-497E-930D-FDE433F3CCEC}">
      <dgm:prSet/>
      <dgm:spPr/>
      <dgm:t>
        <a:bodyPr/>
        <a:lstStyle/>
        <a:p>
          <a:endParaRPr lang="pl-PL"/>
        </a:p>
      </dgm:t>
    </dgm:pt>
    <dgm:pt modelId="{9A60FBCD-BA37-491A-A4A9-B4258884212A}" type="sibTrans" cxnId="{FD769F42-B9DD-497E-930D-FDE433F3CCEC}">
      <dgm:prSet/>
      <dgm:spPr/>
      <dgm:t>
        <a:bodyPr/>
        <a:lstStyle/>
        <a:p>
          <a:endParaRPr lang="pl-PL"/>
        </a:p>
      </dgm:t>
    </dgm:pt>
    <dgm:pt modelId="{73BE9353-34D6-4B63-86EA-417233A4D30A}">
      <dgm:prSet phldrT="[Tekst]" custT="1"/>
      <dgm:spPr>
        <a:solidFill>
          <a:schemeClr val="tx2"/>
        </a:solidFill>
      </dgm:spPr>
      <dgm:t>
        <a:bodyPr/>
        <a:lstStyle/>
        <a:p>
          <a:r>
            <a:rPr lang="pl-PL" sz="2000" dirty="0" smtClean="0"/>
            <a:t>SZCZEGÓLNE UZDOLNIENIA</a:t>
          </a:r>
          <a:endParaRPr lang="pl-PL" sz="2000" dirty="0"/>
        </a:p>
      </dgm:t>
    </dgm:pt>
    <dgm:pt modelId="{904C5F53-EE43-4557-93D9-35044A59EF54}" type="parTrans" cxnId="{6FC60292-CC72-4C80-84A8-E8EBEC2D5177}">
      <dgm:prSet/>
      <dgm:spPr/>
      <dgm:t>
        <a:bodyPr/>
        <a:lstStyle/>
        <a:p>
          <a:endParaRPr lang="pl-PL"/>
        </a:p>
      </dgm:t>
    </dgm:pt>
    <dgm:pt modelId="{F6EC8CEF-DB2D-40DA-B3AC-7D49A61A1D3D}" type="sibTrans" cxnId="{6FC60292-CC72-4C80-84A8-E8EBEC2D5177}">
      <dgm:prSet/>
      <dgm:spPr/>
      <dgm:t>
        <a:bodyPr/>
        <a:lstStyle/>
        <a:p>
          <a:endParaRPr lang="pl-PL"/>
        </a:p>
      </dgm:t>
    </dgm:pt>
    <dgm:pt modelId="{011E545A-4714-4144-8187-8D03B3EC7AEC}">
      <dgm:prSet phldrT="[Tekst]" custT="1"/>
      <dgm:spPr>
        <a:solidFill>
          <a:schemeClr val="tx2"/>
        </a:solidFill>
      </dgm:spPr>
      <dgm:t>
        <a:bodyPr/>
        <a:lstStyle/>
        <a:p>
          <a:r>
            <a:rPr lang="pl-PL" sz="2000" dirty="0" smtClean="0"/>
            <a:t>SPECYFICZNE TRUDNOŚCI W UCZENIU SIĘ</a:t>
          </a:r>
          <a:endParaRPr lang="pl-PL" sz="2000" dirty="0"/>
        </a:p>
      </dgm:t>
    </dgm:pt>
    <dgm:pt modelId="{A79B5267-77A3-49DA-9A02-EB3CA555C050}" type="parTrans" cxnId="{F08A190A-5F25-40F5-A873-7E0D59045B1B}">
      <dgm:prSet/>
      <dgm:spPr/>
      <dgm:t>
        <a:bodyPr/>
        <a:lstStyle/>
        <a:p>
          <a:endParaRPr lang="pl-PL"/>
        </a:p>
      </dgm:t>
    </dgm:pt>
    <dgm:pt modelId="{F59F09C8-16CF-4094-9EBB-9FB2D3648862}" type="sibTrans" cxnId="{F08A190A-5F25-40F5-A873-7E0D59045B1B}">
      <dgm:prSet/>
      <dgm:spPr/>
      <dgm:t>
        <a:bodyPr/>
        <a:lstStyle/>
        <a:p>
          <a:endParaRPr lang="pl-PL"/>
        </a:p>
      </dgm:t>
    </dgm:pt>
    <dgm:pt modelId="{7617197A-9024-436B-B19D-BFDD4264539D}">
      <dgm:prSet phldrT="[Tekst]" custT="1"/>
      <dgm:spPr>
        <a:solidFill>
          <a:schemeClr val="tx2"/>
        </a:solidFill>
      </dgm:spPr>
      <dgm:t>
        <a:bodyPr/>
        <a:lstStyle/>
        <a:p>
          <a:r>
            <a:rPr lang="pl-PL" sz="2000" dirty="0" smtClean="0"/>
            <a:t>CHOROBA PRZEWLEKŁA</a:t>
          </a:r>
          <a:endParaRPr lang="pl-PL" sz="2000" dirty="0"/>
        </a:p>
      </dgm:t>
    </dgm:pt>
    <dgm:pt modelId="{7C1FF52A-797B-4968-9012-9CA382CD431A}" type="parTrans" cxnId="{2D1A7CAD-CD5A-47E9-BB78-E452A2EAE82F}">
      <dgm:prSet/>
      <dgm:spPr/>
      <dgm:t>
        <a:bodyPr/>
        <a:lstStyle/>
        <a:p>
          <a:endParaRPr lang="pl-PL"/>
        </a:p>
      </dgm:t>
    </dgm:pt>
    <dgm:pt modelId="{F3C62E1C-7421-4167-AE2E-A4E6350D9477}" type="sibTrans" cxnId="{2D1A7CAD-CD5A-47E9-BB78-E452A2EAE82F}">
      <dgm:prSet/>
      <dgm:spPr/>
      <dgm:t>
        <a:bodyPr/>
        <a:lstStyle/>
        <a:p>
          <a:endParaRPr lang="pl-PL"/>
        </a:p>
      </dgm:t>
    </dgm:pt>
    <dgm:pt modelId="{02E4CDE5-3E94-4846-93BD-2F2B772BB74F}">
      <dgm:prSet phldrT="[Tekst]" custT="1"/>
      <dgm:spPr/>
      <dgm:t>
        <a:bodyPr/>
        <a:lstStyle/>
        <a:p>
          <a:r>
            <a:rPr lang="pl-PL" sz="1600" b="1" dirty="0" smtClean="0"/>
            <a:t>Autyzm, Zespół Aspergera</a:t>
          </a:r>
          <a:endParaRPr lang="pl-PL" sz="1600" b="1" dirty="0"/>
        </a:p>
      </dgm:t>
    </dgm:pt>
    <dgm:pt modelId="{215D7903-CFE1-49F0-AF7D-48A85A5B86BD}" type="parTrans" cxnId="{AC16889E-E666-4D82-8308-789D5C52FB0A}">
      <dgm:prSet/>
      <dgm:spPr/>
      <dgm:t>
        <a:bodyPr/>
        <a:lstStyle/>
        <a:p>
          <a:endParaRPr lang="pl-PL"/>
        </a:p>
      </dgm:t>
    </dgm:pt>
    <dgm:pt modelId="{36CE82D5-C3D0-45B4-A149-D2BF113E67D5}" type="sibTrans" cxnId="{AC16889E-E666-4D82-8308-789D5C52FB0A}">
      <dgm:prSet/>
      <dgm:spPr/>
      <dgm:t>
        <a:bodyPr/>
        <a:lstStyle/>
        <a:p>
          <a:endParaRPr lang="pl-PL"/>
        </a:p>
      </dgm:t>
    </dgm:pt>
    <dgm:pt modelId="{CC07BF56-1821-4085-8FCF-338ED08ADB89}">
      <dgm:prSet phldrT="[Tekst]" custT="1"/>
      <dgm:spPr/>
      <dgm:t>
        <a:bodyPr/>
        <a:lstStyle/>
        <a:p>
          <a:r>
            <a:rPr lang="pl-PL" sz="1600" b="1" dirty="0" smtClean="0"/>
            <a:t>Niepełnosprawność intelektualna, ruchowa</a:t>
          </a:r>
          <a:endParaRPr lang="pl-PL" sz="1600" b="1" dirty="0"/>
        </a:p>
      </dgm:t>
    </dgm:pt>
    <dgm:pt modelId="{8C3A1A92-D461-46D5-A738-A063597D1040}" type="parTrans" cxnId="{A31CD575-3ABE-4CF6-8E87-B42D285903A6}">
      <dgm:prSet/>
      <dgm:spPr/>
      <dgm:t>
        <a:bodyPr/>
        <a:lstStyle/>
        <a:p>
          <a:endParaRPr lang="pl-PL"/>
        </a:p>
      </dgm:t>
    </dgm:pt>
    <dgm:pt modelId="{25E5CD6D-F78B-4BBC-901E-AF8D0A9CC5B9}" type="sibTrans" cxnId="{A31CD575-3ABE-4CF6-8E87-B42D285903A6}">
      <dgm:prSet/>
      <dgm:spPr/>
      <dgm:t>
        <a:bodyPr/>
        <a:lstStyle/>
        <a:p>
          <a:endParaRPr lang="pl-PL"/>
        </a:p>
      </dgm:t>
    </dgm:pt>
    <dgm:pt modelId="{CEA09479-81AE-4FF2-B8EA-134EE342ECD4}">
      <dgm:prSet phldrT="[Tekst]" custT="1"/>
      <dgm:spPr/>
      <dgm:t>
        <a:bodyPr/>
        <a:lstStyle/>
        <a:p>
          <a:r>
            <a:rPr lang="pl-PL" sz="1600" b="1" dirty="0" smtClean="0"/>
            <a:t>Zaburzenia zachowania i emocji </a:t>
          </a:r>
          <a:endParaRPr lang="pl-PL" sz="1600" b="1" dirty="0"/>
        </a:p>
      </dgm:t>
    </dgm:pt>
    <dgm:pt modelId="{604A2866-0B83-4C10-B903-DD7EE58AAABB}" type="parTrans" cxnId="{E05BF311-71D5-4F1C-A4F5-55F9603D5DE0}">
      <dgm:prSet/>
      <dgm:spPr/>
      <dgm:t>
        <a:bodyPr/>
        <a:lstStyle/>
        <a:p>
          <a:endParaRPr lang="pl-PL"/>
        </a:p>
      </dgm:t>
    </dgm:pt>
    <dgm:pt modelId="{2F07CCF7-E275-4ADC-AC95-B16F1A249007}" type="sibTrans" cxnId="{E05BF311-71D5-4F1C-A4F5-55F9603D5DE0}">
      <dgm:prSet/>
      <dgm:spPr/>
      <dgm:t>
        <a:bodyPr/>
        <a:lstStyle/>
        <a:p>
          <a:endParaRPr lang="pl-PL"/>
        </a:p>
      </dgm:t>
    </dgm:pt>
    <dgm:pt modelId="{005FABB2-A9AC-4CC8-9608-3BE1375D0BA0}">
      <dgm:prSet custT="1"/>
      <dgm:spPr/>
      <dgm:t>
        <a:bodyPr/>
        <a:lstStyle/>
        <a:p>
          <a:r>
            <a:rPr lang="pl-PL" sz="1600" b="1" dirty="0" smtClean="0"/>
            <a:t>Niepowodzenia edukacyjne</a:t>
          </a:r>
          <a:endParaRPr lang="pl-PL" sz="1600" b="1" dirty="0"/>
        </a:p>
      </dgm:t>
    </dgm:pt>
    <dgm:pt modelId="{50F055D7-29BF-4612-9515-60ABE4399A44}" type="parTrans" cxnId="{985CEA76-8EC6-4979-95EE-EF91FBE27D4C}">
      <dgm:prSet/>
      <dgm:spPr/>
      <dgm:t>
        <a:bodyPr/>
        <a:lstStyle/>
        <a:p>
          <a:endParaRPr lang="pl-PL"/>
        </a:p>
      </dgm:t>
    </dgm:pt>
    <dgm:pt modelId="{8CF0E91B-EA95-4EDF-BA7D-AFED3A26AA29}" type="sibTrans" cxnId="{985CEA76-8EC6-4979-95EE-EF91FBE27D4C}">
      <dgm:prSet/>
      <dgm:spPr/>
      <dgm:t>
        <a:bodyPr/>
        <a:lstStyle/>
        <a:p>
          <a:endParaRPr lang="pl-PL"/>
        </a:p>
      </dgm:t>
    </dgm:pt>
    <dgm:pt modelId="{61CFF1C2-6D96-4373-BBD2-5E4F16E6018F}">
      <dgm:prSet custT="1"/>
      <dgm:spPr/>
      <dgm:t>
        <a:bodyPr/>
        <a:lstStyle/>
        <a:p>
          <a:r>
            <a:rPr lang="pl-PL" sz="1600" b="1" dirty="0" smtClean="0"/>
            <a:t> Zaburzenia sprawności językowych</a:t>
          </a:r>
          <a:endParaRPr lang="pl-PL" sz="1600" b="1" dirty="0"/>
        </a:p>
      </dgm:t>
    </dgm:pt>
    <dgm:pt modelId="{EA2B501A-5C7E-4DF5-825E-C473A9BFA4F4}" type="parTrans" cxnId="{43FBBA6B-31EB-44B1-91E9-FA16AD71B04A}">
      <dgm:prSet/>
      <dgm:spPr/>
      <dgm:t>
        <a:bodyPr/>
        <a:lstStyle/>
        <a:p>
          <a:endParaRPr lang="pl-PL"/>
        </a:p>
      </dgm:t>
    </dgm:pt>
    <dgm:pt modelId="{2538E25C-9D79-4035-A919-BDAF19BB3C67}" type="sibTrans" cxnId="{43FBBA6B-31EB-44B1-91E9-FA16AD71B04A}">
      <dgm:prSet/>
      <dgm:spPr/>
      <dgm:t>
        <a:bodyPr/>
        <a:lstStyle/>
        <a:p>
          <a:endParaRPr lang="pl-PL"/>
        </a:p>
      </dgm:t>
    </dgm:pt>
    <dgm:pt modelId="{68033FC0-F7DC-4343-BD74-614D8DA0BF36}">
      <dgm:prSet custT="1"/>
      <dgm:spPr/>
      <dgm:t>
        <a:bodyPr/>
        <a:lstStyle/>
        <a:p>
          <a:r>
            <a:rPr lang="pl-PL" sz="1600" b="1" dirty="0" smtClean="0"/>
            <a:t>Sytuacje kryzysowe,</a:t>
          </a:r>
          <a:endParaRPr lang="pl-PL" sz="1600" b="1" dirty="0"/>
        </a:p>
      </dgm:t>
    </dgm:pt>
    <dgm:pt modelId="{CF132C5B-6F01-435B-89FA-4AE6516EC6DB}" type="parTrans" cxnId="{1BCF012A-13B7-4823-A441-9CC51D7B3655}">
      <dgm:prSet/>
      <dgm:spPr/>
      <dgm:t>
        <a:bodyPr/>
        <a:lstStyle/>
        <a:p>
          <a:endParaRPr lang="pl-PL"/>
        </a:p>
      </dgm:t>
    </dgm:pt>
    <dgm:pt modelId="{C9D6D99F-3758-43F2-BDCA-F2811DAED57E}" type="sibTrans" cxnId="{1BCF012A-13B7-4823-A441-9CC51D7B3655}">
      <dgm:prSet/>
      <dgm:spPr/>
      <dgm:t>
        <a:bodyPr/>
        <a:lstStyle/>
        <a:p>
          <a:endParaRPr lang="pl-PL"/>
        </a:p>
      </dgm:t>
    </dgm:pt>
    <dgm:pt modelId="{E1B4B351-2A59-43E2-A9E9-27D9FB2CC219}">
      <dgm:prSet/>
      <dgm:spPr/>
      <dgm:t>
        <a:bodyPr/>
        <a:lstStyle/>
        <a:p>
          <a:endParaRPr lang="pl-PL" sz="1200" dirty="0"/>
        </a:p>
      </dgm:t>
    </dgm:pt>
    <dgm:pt modelId="{79A36569-95A0-4334-B6E9-B2C4FF25DF08}" type="parTrans" cxnId="{4D76D190-E5E3-472E-83C7-947E3D1F0A91}">
      <dgm:prSet/>
      <dgm:spPr/>
      <dgm:t>
        <a:bodyPr/>
        <a:lstStyle/>
        <a:p>
          <a:endParaRPr lang="pl-PL"/>
        </a:p>
      </dgm:t>
    </dgm:pt>
    <dgm:pt modelId="{9F0EB869-7DBA-45DE-9B11-480C6DF696F5}" type="sibTrans" cxnId="{4D76D190-E5E3-472E-83C7-947E3D1F0A91}">
      <dgm:prSet/>
      <dgm:spPr/>
      <dgm:t>
        <a:bodyPr/>
        <a:lstStyle/>
        <a:p>
          <a:endParaRPr lang="pl-PL"/>
        </a:p>
      </dgm:t>
    </dgm:pt>
    <dgm:pt modelId="{FD1C12F7-5088-4938-9AA1-DED4C347D330}">
      <dgm:prSet custT="1"/>
      <dgm:spPr/>
      <dgm:t>
        <a:bodyPr/>
        <a:lstStyle/>
        <a:p>
          <a:r>
            <a:rPr lang="pl-PL" sz="1600" b="1" dirty="0" smtClean="0"/>
            <a:t>Zaniedbania środowiskowe</a:t>
          </a:r>
          <a:endParaRPr lang="pl-PL" sz="1600" b="1" dirty="0"/>
        </a:p>
      </dgm:t>
    </dgm:pt>
    <dgm:pt modelId="{6705C553-BECD-4BEC-A50A-F5E4362714FD}" type="parTrans" cxnId="{9FF7FB13-2A71-47D5-AD04-23852BFB4491}">
      <dgm:prSet/>
      <dgm:spPr/>
      <dgm:t>
        <a:bodyPr/>
        <a:lstStyle/>
        <a:p>
          <a:endParaRPr lang="pl-PL"/>
        </a:p>
      </dgm:t>
    </dgm:pt>
    <dgm:pt modelId="{F3111F3C-1767-4C22-A81A-3A8D81D5EE98}" type="sibTrans" cxnId="{9FF7FB13-2A71-47D5-AD04-23852BFB4491}">
      <dgm:prSet/>
      <dgm:spPr/>
      <dgm:t>
        <a:bodyPr/>
        <a:lstStyle/>
        <a:p>
          <a:endParaRPr lang="pl-PL"/>
        </a:p>
      </dgm:t>
    </dgm:pt>
    <dgm:pt modelId="{AE9FF810-F5E1-45DC-ADC5-9F248940F3B5}">
      <dgm:prSet custT="1"/>
      <dgm:spPr/>
      <dgm:t>
        <a:bodyPr/>
        <a:lstStyle/>
        <a:p>
          <a:r>
            <a:rPr lang="pl-PL" sz="1600" b="1" dirty="0" smtClean="0"/>
            <a:t>Trudności adaptacyjne</a:t>
          </a:r>
          <a:endParaRPr lang="pl-PL" sz="1600" b="1" dirty="0"/>
        </a:p>
      </dgm:t>
    </dgm:pt>
    <dgm:pt modelId="{9793D6D2-0C54-46B3-9F01-E0AC2C5ACC31}" type="parTrans" cxnId="{54E0650F-9F1A-48C7-A294-D8F97B1E6BA2}">
      <dgm:prSet/>
      <dgm:spPr/>
      <dgm:t>
        <a:bodyPr/>
        <a:lstStyle/>
        <a:p>
          <a:endParaRPr lang="pl-PL"/>
        </a:p>
      </dgm:t>
    </dgm:pt>
    <dgm:pt modelId="{556BD174-259E-4638-845B-ED26D117CE77}" type="sibTrans" cxnId="{54E0650F-9F1A-48C7-A294-D8F97B1E6BA2}">
      <dgm:prSet/>
      <dgm:spPr/>
      <dgm:t>
        <a:bodyPr/>
        <a:lstStyle/>
        <a:p>
          <a:endParaRPr lang="pl-PL"/>
        </a:p>
      </dgm:t>
    </dgm:pt>
    <dgm:pt modelId="{A7570110-0219-4730-9A35-D77CA89828A8}" type="pres">
      <dgm:prSet presAssocID="{FA37C6E8-BCE4-4C2F-BDE0-96F994AF8AEC}" presName="linear" presStyleCnt="0">
        <dgm:presLayoutVars>
          <dgm:dir/>
          <dgm:animLvl val="lvl"/>
          <dgm:resizeHandles val="exact"/>
        </dgm:presLayoutVars>
      </dgm:prSet>
      <dgm:spPr/>
    </dgm:pt>
    <dgm:pt modelId="{535E7EDF-BF96-4E04-A9FE-2A7D3F4634F6}" type="pres">
      <dgm:prSet presAssocID="{212EFB31-7EB5-4FB0-AF6D-2B850D5CEFF7}" presName="parentLin" presStyleCnt="0"/>
      <dgm:spPr/>
    </dgm:pt>
    <dgm:pt modelId="{F93524AB-04BA-4C8E-9AFA-B7276E47E3CC}" type="pres">
      <dgm:prSet presAssocID="{212EFB31-7EB5-4FB0-AF6D-2B850D5CEFF7}" presName="parentLeftMargin" presStyleLbl="node1" presStyleIdx="0" presStyleCnt="5"/>
      <dgm:spPr/>
    </dgm:pt>
    <dgm:pt modelId="{24CB44B8-BEBC-436B-A96E-B97085237D60}" type="pres">
      <dgm:prSet presAssocID="{212EFB31-7EB5-4FB0-AF6D-2B850D5CEFF7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4B6FA999-C7AD-42C9-8B24-945E67AC5A84}" type="pres">
      <dgm:prSet presAssocID="{212EFB31-7EB5-4FB0-AF6D-2B850D5CEFF7}" presName="negativeSpace" presStyleCnt="0"/>
      <dgm:spPr/>
    </dgm:pt>
    <dgm:pt modelId="{6B9E2665-C4C1-4675-9157-D3F0406DCC04}" type="pres">
      <dgm:prSet presAssocID="{212EFB31-7EB5-4FB0-AF6D-2B850D5CEFF7}" presName="childText" presStyleLbl="conFgAcc1" presStyleIdx="0" presStyleCnt="5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7777BF67-8C6F-41DB-B5B8-4D62B4A85993}" type="pres">
      <dgm:prSet presAssocID="{B83D253D-0346-4072-8D2A-DDA254F4F70B}" presName="spaceBetweenRectangles" presStyleCnt="0"/>
      <dgm:spPr/>
    </dgm:pt>
    <dgm:pt modelId="{64965C2A-7575-4E6B-B64F-928B8C841103}" type="pres">
      <dgm:prSet presAssocID="{E0BEA58B-08F9-4FD4-8861-17DEB6B52E64}" presName="parentLin" presStyleCnt="0"/>
      <dgm:spPr/>
    </dgm:pt>
    <dgm:pt modelId="{D6043EF4-BAB8-48A7-84A6-BD8670FF4CD2}" type="pres">
      <dgm:prSet presAssocID="{E0BEA58B-08F9-4FD4-8861-17DEB6B52E64}" presName="parentLeftMargin" presStyleLbl="node1" presStyleIdx="0" presStyleCnt="5"/>
      <dgm:spPr/>
    </dgm:pt>
    <dgm:pt modelId="{7C64DF04-6733-467C-BACD-856E2C1B0E85}" type="pres">
      <dgm:prSet presAssocID="{E0BEA58B-08F9-4FD4-8861-17DEB6B52E64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A607E24B-179C-4509-A5B2-5832800448A1}" type="pres">
      <dgm:prSet presAssocID="{E0BEA58B-08F9-4FD4-8861-17DEB6B52E64}" presName="negativeSpace" presStyleCnt="0"/>
      <dgm:spPr/>
    </dgm:pt>
    <dgm:pt modelId="{D986C3AE-FFD4-47EE-93B3-182AA73757F7}" type="pres">
      <dgm:prSet presAssocID="{E0BEA58B-08F9-4FD4-8861-17DEB6B52E64}" presName="childText" presStyleLbl="conFgAcc1" presStyleIdx="1" presStyleCnt="5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E3B3FEFB-AACB-470E-A935-CE76931E6225}" type="pres">
      <dgm:prSet presAssocID="{00DBA268-75A7-40B1-83FE-E7265BDF1109}" presName="spaceBetweenRectangles" presStyleCnt="0"/>
      <dgm:spPr/>
    </dgm:pt>
    <dgm:pt modelId="{483C00FD-A551-406E-858C-5C8E50590D4D}" type="pres">
      <dgm:prSet presAssocID="{73BE9353-34D6-4B63-86EA-417233A4D30A}" presName="parentLin" presStyleCnt="0"/>
      <dgm:spPr/>
    </dgm:pt>
    <dgm:pt modelId="{D2C3F644-3E4C-4786-8BE3-EE97CE8E2436}" type="pres">
      <dgm:prSet presAssocID="{73BE9353-34D6-4B63-86EA-417233A4D30A}" presName="parentLeftMargin" presStyleLbl="node1" presStyleIdx="1" presStyleCnt="5"/>
      <dgm:spPr/>
    </dgm:pt>
    <dgm:pt modelId="{41EB8F99-59B0-4C83-8431-7D44C8727604}" type="pres">
      <dgm:prSet presAssocID="{73BE9353-34D6-4B63-86EA-417233A4D30A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F644B1BE-88E6-4809-967B-83DC81D52C24}" type="pres">
      <dgm:prSet presAssocID="{73BE9353-34D6-4B63-86EA-417233A4D30A}" presName="negativeSpace" presStyleCnt="0"/>
      <dgm:spPr/>
    </dgm:pt>
    <dgm:pt modelId="{B440A87C-80A3-4DB1-9DF4-AF921B1795CC}" type="pres">
      <dgm:prSet presAssocID="{73BE9353-34D6-4B63-86EA-417233A4D30A}" presName="childText" presStyleLbl="conFgAcc1" presStyleIdx="2" presStyleCnt="5">
        <dgm:presLayoutVars>
          <dgm:bulletEnabled val="1"/>
        </dgm:presLayoutVars>
      </dgm:prSet>
      <dgm:spPr/>
    </dgm:pt>
    <dgm:pt modelId="{C4AF4542-F762-40A6-89A6-D4C5F3B82E33}" type="pres">
      <dgm:prSet presAssocID="{F6EC8CEF-DB2D-40DA-B3AC-7D49A61A1D3D}" presName="spaceBetweenRectangles" presStyleCnt="0"/>
      <dgm:spPr/>
    </dgm:pt>
    <dgm:pt modelId="{CBD8E513-15DE-4013-BC62-1CD91B4B71B8}" type="pres">
      <dgm:prSet presAssocID="{011E545A-4714-4144-8187-8D03B3EC7AEC}" presName="parentLin" presStyleCnt="0"/>
      <dgm:spPr/>
    </dgm:pt>
    <dgm:pt modelId="{2805F0A9-7B13-4B1D-A206-A852D4FFD84D}" type="pres">
      <dgm:prSet presAssocID="{011E545A-4714-4144-8187-8D03B3EC7AEC}" presName="parentLeftMargin" presStyleLbl="node1" presStyleIdx="2" presStyleCnt="5"/>
      <dgm:spPr/>
    </dgm:pt>
    <dgm:pt modelId="{1D28A84A-9537-496F-A1B6-4A1509080FCE}" type="pres">
      <dgm:prSet presAssocID="{011E545A-4714-4144-8187-8D03B3EC7AEC}" presName="parentText" presStyleLbl="node1" presStyleIdx="3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EDBD072F-9D4E-406C-A133-D274EF6A8449}" type="pres">
      <dgm:prSet presAssocID="{011E545A-4714-4144-8187-8D03B3EC7AEC}" presName="negativeSpace" presStyleCnt="0"/>
      <dgm:spPr/>
    </dgm:pt>
    <dgm:pt modelId="{7D09A5F2-1DC6-43A5-9E47-1D929DE97BF4}" type="pres">
      <dgm:prSet presAssocID="{011E545A-4714-4144-8187-8D03B3EC7AEC}" presName="childText" presStyleLbl="conFgAcc1" presStyleIdx="3" presStyleCnt="5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F7A2E030-F22C-47BC-8DC2-7A45476E5362}" type="pres">
      <dgm:prSet presAssocID="{F59F09C8-16CF-4094-9EBB-9FB2D3648862}" presName="spaceBetweenRectangles" presStyleCnt="0"/>
      <dgm:spPr/>
    </dgm:pt>
    <dgm:pt modelId="{D32AA6DA-839D-4949-BD20-4220D38D33EB}" type="pres">
      <dgm:prSet presAssocID="{7617197A-9024-436B-B19D-BFDD4264539D}" presName="parentLin" presStyleCnt="0"/>
      <dgm:spPr/>
    </dgm:pt>
    <dgm:pt modelId="{BB6ADDB4-1D7A-4C3A-AA40-ED4B10E6ADFC}" type="pres">
      <dgm:prSet presAssocID="{7617197A-9024-436B-B19D-BFDD4264539D}" presName="parentLeftMargin" presStyleLbl="node1" presStyleIdx="3" presStyleCnt="5"/>
      <dgm:spPr/>
    </dgm:pt>
    <dgm:pt modelId="{4D1AB72D-C921-4BD5-A3DB-D438FFF723F0}" type="pres">
      <dgm:prSet presAssocID="{7617197A-9024-436B-B19D-BFDD4264539D}" presName="parentText" presStyleLbl="node1" presStyleIdx="4" presStyleCnt="5">
        <dgm:presLayoutVars>
          <dgm:chMax val="0"/>
          <dgm:bulletEnabled val="1"/>
        </dgm:presLayoutVars>
      </dgm:prSet>
      <dgm:spPr/>
    </dgm:pt>
    <dgm:pt modelId="{8841586E-E48B-4126-854F-B9265EA99D69}" type="pres">
      <dgm:prSet presAssocID="{7617197A-9024-436B-B19D-BFDD4264539D}" presName="negativeSpace" presStyleCnt="0"/>
      <dgm:spPr/>
    </dgm:pt>
    <dgm:pt modelId="{2226517E-4A64-4012-8426-1456374BCE41}" type="pres">
      <dgm:prSet presAssocID="{7617197A-9024-436B-B19D-BFDD4264539D}" presName="childText" presStyleLbl="conFgAcc1" presStyleIdx="4" presStyleCnt="5" custLinFactY="268" custLinFactNeighborX="2598" custLinFactNeighborY="100000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</dgm:ptLst>
  <dgm:cxnLst>
    <dgm:cxn modelId="{1BCF012A-13B7-4823-A441-9CC51D7B3655}" srcId="{7617197A-9024-436B-B19D-BFDD4264539D}" destId="{68033FC0-F7DC-4343-BD74-614D8DA0BF36}" srcOrd="0" destOrd="0" parTransId="{CF132C5B-6F01-435B-89FA-4AE6516EC6DB}" sibTransId="{C9D6D99F-3758-43F2-BDCA-F2811DAED57E}"/>
    <dgm:cxn modelId="{AC16889E-E666-4D82-8308-789D5C52FB0A}" srcId="{212EFB31-7EB5-4FB0-AF6D-2B850D5CEFF7}" destId="{02E4CDE5-3E94-4846-93BD-2F2B772BB74F}" srcOrd="2" destOrd="0" parTransId="{215D7903-CFE1-49F0-AF7D-48A85A5B86BD}" sibTransId="{36CE82D5-C3D0-45B4-A149-D2BF113E67D5}"/>
    <dgm:cxn modelId="{0FB41376-7F03-4139-B530-B40D10996226}" type="presOf" srcId="{E0BEA58B-08F9-4FD4-8861-17DEB6B52E64}" destId="{7C64DF04-6733-467C-BACD-856E2C1B0E85}" srcOrd="1" destOrd="0" presId="urn:microsoft.com/office/officeart/2005/8/layout/list1"/>
    <dgm:cxn modelId="{B85B5402-8DA6-4C79-9407-6E0B2AF40F7D}" type="presOf" srcId="{011E545A-4714-4144-8187-8D03B3EC7AEC}" destId="{2805F0A9-7B13-4B1D-A206-A852D4FFD84D}" srcOrd="0" destOrd="0" presId="urn:microsoft.com/office/officeart/2005/8/layout/list1"/>
    <dgm:cxn modelId="{A8043AFC-32CB-4FC5-8F07-0F9E9B5F43AC}" type="presOf" srcId="{61CFF1C2-6D96-4373-BBD2-5E4F16E6018F}" destId="{7D09A5F2-1DC6-43A5-9E47-1D929DE97BF4}" srcOrd="0" destOrd="1" presId="urn:microsoft.com/office/officeart/2005/8/layout/list1"/>
    <dgm:cxn modelId="{F08A190A-5F25-40F5-A873-7E0D59045B1B}" srcId="{FA37C6E8-BCE4-4C2F-BDE0-96F994AF8AEC}" destId="{011E545A-4714-4144-8187-8D03B3EC7AEC}" srcOrd="3" destOrd="0" parTransId="{A79B5267-77A3-49DA-9A02-EB3CA555C050}" sibTransId="{F59F09C8-16CF-4094-9EBB-9FB2D3648862}"/>
    <dgm:cxn modelId="{F88C93BC-8C6B-4A00-B5E5-2ABDC7907473}" srcId="{FA37C6E8-BCE4-4C2F-BDE0-96F994AF8AEC}" destId="{212EFB31-7EB5-4FB0-AF6D-2B850D5CEFF7}" srcOrd="0" destOrd="0" parTransId="{F97F6933-CB3F-44AF-8679-28B31FB07945}" sibTransId="{B83D253D-0346-4072-8D2A-DDA254F4F70B}"/>
    <dgm:cxn modelId="{81AE75BB-98F0-4E43-857C-0F61A5059B3A}" type="presOf" srcId="{BA39A3F4-0961-43A8-9E1F-0336053615F8}" destId="{6B9E2665-C4C1-4675-9157-D3F0406DCC04}" srcOrd="0" destOrd="0" presId="urn:microsoft.com/office/officeart/2005/8/layout/list1"/>
    <dgm:cxn modelId="{E05BF311-71D5-4F1C-A4F5-55F9603D5DE0}" srcId="{E0BEA58B-08F9-4FD4-8861-17DEB6B52E64}" destId="{CEA09479-81AE-4FF2-B8EA-134EE342ECD4}" srcOrd="1" destOrd="0" parTransId="{604A2866-0B83-4C10-B903-DD7EE58AAABB}" sibTransId="{2F07CCF7-E275-4ADC-AC95-B16F1A249007}"/>
    <dgm:cxn modelId="{88AF505D-0671-400E-A70D-BE695723E988}" srcId="{212EFB31-7EB5-4FB0-AF6D-2B850D5CEFF7}" destId="{BA39A3F4-0961-43A8-9E1F-0336053615F8}" srcOrd="0" destOrd="0" parTransId="{6911FDFF-73AF-41A4-A2CB-9B398C7227C6}" sibTransId="{89A2BA33-BDA8-4DC9-A0AB-049D6D40CD4C}"/>
    <dgm:cxn modelId="{6FC60292-CC72-4C80-84A8-E8EBEC2D5177}" srcId="{FA37C6E8-BCE4-4C2F-BDE0-96F994AF8AEC}" destId="{73BE9353-34D6-4B63-86EA-417233A4D30A}" srcOrd="2" destOrd="0" parTransId="{904C5F53-EE43-4557-93D9-35044A59EF54}" sibTransId="{F6EC8CEF-DB2D-40DA-B3AC-7D49A61A1D3D}"/>
    <dgm:cxn modelId="{4B72AF16-3004-413D-A3CA-3EC7F3230F1F}" type="presOf" srcId="{E1B4B351-2A59-43E2-A9E9-27D9FB2CC219}" destId="{2226517E-4A64-4012-8426-1456374BCE41}" srcOrd="0" destOrd="3" presId="urn:microsoft.com/office/officeart/2005/8/layout/list1"/>
    <dgm:cxn modelId="{719812C3-8450-428C-A5FD-7AA77D6BBAF1}" type="presOf" srcId="{FA37C6E8-BCE4-4C2F-BDE0-96F994AF8AEC}" destId="{A7570110-0219-4730-9A35-D77CA89828A8}" srcOrd="0" destOrd="0" presId="urn:microsoft.com/office/officeart/2005/8/layout/list1"/>
    <dgm:cxn modelId="{491A146E-5EF6-4AC1-8FE1-EC3627571DCA}" type="presOf" srcId="{212EFB31-7EB5-4FB0-AF6D-2B850D5CEFF7}" destId="{24CB44B8-BEBC-436B-A96E-B97085237D60}" srcOrd="1" destOrd="0" presId="urn:microsoft.com/office/officeart/2005/8/layout/list1"/>
    <dgm:cxn modelId="{2D1A7CAD-CD5A-47E9-BB78-E452A2EAE82F}" srcId="{FA37C6E8-BCE4-4C2F-BDE0-96F994AF8AEC}" destId="{7617197A-9024-436B-B19D-BFDD4264539D}" srcOrd="4" destOrd="0" parTransId="{7C1FF52A-797B-4968-9012-9CA382CD431A}" sibTransId="{F3C62E1C-7421-4167-AE2E-A4E6350D9477}"/>
    <dgm:cxn modelId="{28838221-1028-4E5F-8B68-79CFFBAD5EC1}" type="presOf" srcId="{A14EE739-2F5D-47A8-856D-73214850301A}" destId="{D986C3AE-FFD4-47EE-93B3-182AA73757F7}" srcOrd="0" destOrd="0" presId="urn:microsoft.com/office/officeart/2005/8/layout/list1"/>
    <dgm:cxn modelId="{CCEDC213-697F-40E7-B456-8D8D801F7DF8}" type="presOf" srcId="{FD1C12F7-5088-4938-9AA1-DED4C347D330}" destId="{2226517E-4A64-4012-8426-1456374BCE41}" srcOrd="0" destOrd="1" presId="urn:microsoft.com/office/officeart/2005/8/layout/list1"/>
    <dgm:cxn modelId="{18C51E18-F412-4471-98F4-9446A1689BA5}" type="presOf" srcId="{AE9FF810-F5E1-45DC-ADC5-9F248940F3B5}" destId="{2226517E-4A64-4012-8426-1456374BCE41}" srcOrd="0" destOrd="2" presId="urn:microsoft.com/office/officeart/2005/8/layout/list1"/>
    <dgm:cxn modelId="{985CEA76-8EC6-4979-95EE-EF91FBE27D4C}" srcId="{011E545A-4714-4144-8187-8D03B3EC7AEC}" destId="{005FABB2-A9AC-4CC8-9608-3BE1375D0BA0}" srcOrd="0" destOrd="0" parTransId="{50F055D7-29BF-4612-9515-60ABE4399A44}" sibTransId="{8CF0E91B-EA95-4EDF-BA7D-AFED3A26AA29}"/>
    <dgm:cxn modelId="{D9E9D55F-8BAF-4ABE-A007-97FC4195F450}" type="presOf" srcId="{E0BEA58B-08F9-4FD4-8861-17DEB6B52E64}" destId="{D6043EF4-BAB8-48A7-84A6-BD8670FF4CD2}" srcOrd="0" destOrd="0" presId="urn:microsoft.com/office/officeart/2005/8/layout/list1"/>
    <dgm:cxn modelId="{54E0650F-9F1A-48C7-A294-D8F97B1E6BA2}" srcId="{7617197A-9024-436B-B19D-BFDD4264539D}" destId="{AE9FF810-F5E1-45DC-ADC5-9F248940F3B5}" srcOrd="2" destOrd="0" parTransId="{9793D6D2-0C54-46B3-9F01-E0AC2C5ACC31}" sibTransId="{556BD174-259E-4638-845B-ED26D117CE77}"/>
    <dgm:cxn modelId="{0BA14922-9DCF-4761-8079-87A9B3AAD648}" type="presOf" srcId="{CC07BF56-1821-4085-8FCF-338ED08ADB89}" destId="{6B9E2665-C4C1-4675-9157-D3F0406DCC04}" srcOrd="0" destOrd="1" presId="urn:microsoft.com/office/officeart/2005/8/layout/list1"/>
    <dgm:cxn modelId="{574B24AE-A127-4A73-AD15-38B8E09806D8}" type="presOf" srcId="{011E545A-4714-4144-8187-8D03B3EC7AEC}" destId="{1D28A84A-9537-496F-A1B6-4A1509080FCE}" srcOrd="1" destOrd="0" presId="urn:microsoft.com/office/officeart/2005/8/layout/list1"/>
    <dgm:cxn modelId="{4D76D190-E5E3-472E-83C7-947E3D1F0A91}" srcId="{7617197A-9024-436B-B19D-BFDD4264539D}" destId="{E1B4B351-2A59-43E2-A9E9-27D9FB2CC219}" srcOrd="3" destOrd="0" parTransId="{79A36569-95A0-4334-B6E9-B2C4FF25DF08}" sibTransId="{9F0EB869-7DBA-45DE-9B11-480C6DF696F5}"/>
    <dgm:cxn modelId="{43FBBA6B-31EB-44B1-91E9-FA16AD71B04A}" srcId="{011E545A-4714-4144-8187-8D03B3EC7AEC}" destId="{61CFF1C2-6D96-4373-BBD2-5E4F16E6018F}" srcOrd="1" destOrd="0" parTransId="{EA2B501A-5C7E-4DF5-825E-C473A9BFA4F4}" sibTransId="{2538E25C-9D79-4035-A919-BDAF19BB3C67}"/>
    <dgm:cxn modelId="{DACD25A7-45A4-4C27-9653-CFFDACF8916D}" type="presOf" srcId="{73BE9353-34D6-4B63-86EA-417233A4D30A}" destId="{41EB8F99-59B0-4C83-8431-7D44C8727604}" srcOrd="1" destOrd="0" presId="urn:microsoft.com/office/officeart/2005/8/layout/list1"/>
    <dgm:cxn modelId="{9FF7FB13-2A71-47D5-AD04-23852BFB4491}" srcId="{7617197A-9024-436B-B19D-BFDD4264539D}" destId="{FD1C12F7-5088-4938-9AA1-DED4C347D330}" srcOrd="1" destOrd="0" parTransId="{6705C553-BECD-4BEC-A50A-F5E4362714FD}" sibTransId="{F3111F3C-1767-4C22-A81A-3A8D81D5EE98}"/>
    <dgm:cxn modelId="{3A4C65CD-9FCD-414F-915B-340469AC3188}" srcId="{FA37C6E8-BCE4-4C2F-BDE0-96F994AF8AEC}" destId="{E0BEA58B-08F9-4FD4-8861-17DEB6B52E64}" srcOrd="1" destOrd="0" parTransId="{424B45D0-8967-4369-B1AA-6EBD24E245BC}" sibTransId="{00DBA268-75A7-40B1-83FE-E7265BDF1109}"/>
    <dgm:cxn modelId="{A560E245-A0D7-4A4D-A088-6B796F8063D5}" type="presOf" srcId="{7617197A-9024-436B-B19D-BFDD4264539D}" destId="{4D1AB72D-C921-4BD5-A3DB-D438FFF723F0}" srcOrd="1" destOrd="0" presId="urn:microsoft.com/office/officeart/2005/8/layout/list1"/>
    <dgm:cxn modelId="{7A4115B6-7F35-4A52-BF30-0865172284E3}" type="presOf" srcId="{CEA09479-81AE-4FF2-B8EA-134EE342ECD4}" destId="{D986C3AE-FFD4-47EE-93B3-182AA73757F7}" srcOrd="0" destOrd="1" presId="urn:microsoft.com/office/officeart/2005/8/layout/list1"/>
    <dgm:cxn modelId="{21289D47-8CAC-4728-BAF3-A450820AB3D9}" type="presOf" srcId="{68033FC0-F7DC-4343-BD74-614D8DA0BF36}" destId="{2226517E-4A64-4012-8426-1456374BCE41}" srcOrd="0" destOrd="0" presId="urn:microsoft.com/office/officeart/2005/8/layout/list1"/>
    <dgm:cxn modelId="{15995A2B-D4C9-4D08-A607-010C6E51330D}" type="presOf" srcId="{7617197A-9024-436B-B19D-BFDD4264539D}" destId="{BB6ADDB4-1D7A-4C3A-AA40-ED4B10E6ADFC}" srcOrd="0" destOrd="0" presId="urn:microsoft.com/office/officeart/2005/8/layout/list1"/>
    <dgm:cxn modelId="{CB2F34F5-E477-4F7A-BABE-92E6E2E51FAC}" type="presOf" srcId="{005FABB2-A9AC-4CC8-9608-3BE1375D0BA0}" destId="{7D09A5F2-1DC6-43A5-9E47-1D929DE97BF4}" srcOrd="0" destOrd="0" presId="urn:microsoft.com/office/officeart/2005/8/layout/list1"/>
    <dgm:cxn modelId="{1B3F64B0-95AE-4D6C-8C39-9A7E43D28889}" type="presOf" srcId="{73BE9353-34D6-4B63-86EA-417233A4D30A}" destId="{D2C3F644-3E4C-4786-8BE3-EE97CE8E2436}" srcOrd="0" destOrd="0" presId="urn:microsoft.com/office/officeart/2005/8/layout/list1"/>
    <dgm:cxn modelId="{FDFC0A6A-4A9E-4869-9CDB-9949A3524F94}" type="presOf" srcId="{212EFB31-7EB5-4FB0-AF6D-2B850D5CEFF7}" destId="{F93524AB-04BA-4C8E-9AFA-B7276E47E3CC}" srcOrd="0" destOrd="0" presId="urn:microsoft.com/office/officeart/2005/8/layout/list1"/>
    <dgm:cxn modelId="{FD769F42-B9DD-497E-930D-FDE433F3CCEC}" srcId="{E0BEA58B-08F9-4FD4-8861-17DEB6B52E64}" destId="{A14EE739-2F5D-47A8-856D-73214850301A}" srcOrd="0" destOrd="0" parTransId="{5732E417-9A3D-4817-B930-409CF902588A}" sibTransId="{9A60FBCD-BA37-491A-A4A9-B4258884212A}"/>
    <dgm:cxn modelId="{8E7983F7-624D-4507-B18A-C0F9F70A39BA}" type="presOf" srcId="{02E4CDE5-3E94-4846-93BD-2F2B772BB74F}" destId="{6B9E2665-C4C1-4675-9157-D3F0406DCC04}" srcOrd="0" destOrd="2" presId="urn:microsoft.com/office/officeart/2005/8/layout/list1"/>
    <dgm:cxn modelId="{A31CD575-3ABE-4CF6-8E87-B42D285903A6}" srcId="{212EFB31-7EB5-4FB0-AF6D-2B850D5CEFF7}" destId="{CC07BF56-1821-4085-8FCF-338ED08ADB89}" srcOrd="1" destOrd="0" parTransId="{8C3A1A92-D461-46D5-A738-A063597D1040}" sibTransId="{25E5CD6D-F78B-4BBC-901E-AF8D0A9CC5B9}"/>
    <dgm:cxn modelId="{31550D21-CF05-4E0A-B045-92CD3A63BC43}" type="presParOf" srcId="{A7570110-0219-4730-9A35-D77CA89828A8}" destId="{535E7EDF-BF96-4E04-A9FE-2A7D3F4634F6}" srcOrd="0" destOrd="0" presId="urn:microsoft.com/office/officeart/2005/8/layout/list1"/>
    <dgm:cxn modelId="{199DDE64-CE6F-41C2-81B5-CBFEE1583805}" type="presParOf" srcId="{535E7EDF-BF96-4E04-A9FE-2A7D3F4634F6}" destId="{F93524AB-04BA-4C8E-9AFA-B7276E47E3CC}" srcOrd="0" destOrd="0" presId="urn:microsoft.com/office/officeart/2005/8/layout/list1"/>
    <dgm:cxn modelId="{71D79971-28F9-480F-9276-C6B9D046A281}" type="presParOf" srcId="{535E7EDF-BF96-4E04-A9FE-2A7D3F4634F6}" destId="{24CB44B8-BEBC-436B-A96E-B97085237D60}" srcOrd="1" destOrd="0" presId="urn:microsoft.com/office/officeart/2005/8/layout/list1"/>
    <dgm:cxn modelId="{09077033-B666-4443-A76C-A50DC31D7626}" type="presParOf" srcId="{A7570110-0219-4730-9A35-D77CA89828A8}" destId="{4B6FA999-C7AD-42C9-8B24-945E67AC5A84}" srcOrd="1" destOrd="0" presId="urn:microsoft.com/office/officeart/2005/8/layout/list1"/>
    <dgm:cxn modelId="{55019E15-0063-4867-BF46-64C60508910B}" type="presParOf" srcId="{A7570110-0219-4730-9A35-D77CA89828A8}" destId="{6B9E2665-C4C1-4675-9157-D3F0406DCC04}" srcOrd="2" destOrd="0" presId="urn:microsoft.com/office/officeart/2005/8/layout/list1"/>
    <dgm:cxn modelId="{1835144A-EC18-4D5A-9E32-E21BC84DF3BB}" type="presParOf" srcId="{A7570110-0219-4730-9A35-D77CA89828A8}" destId="{7777BF67-8C6F-41DB-B5B8-4D62B4A85993}" srcOrd="3" destOrd="0" presId="urn:microsoft.com/office/officeart/2005/8/layout/list1"/>
    <dgm:cxn modelId="{60319D2D-BBBB-45F4-853C-5A8C9FDF73D4}" type="presParOf" srcId="{A7570110-0219-4730-9A35-D77CA89828A8}" destId="{64965C2A-7575-4E6B-B64F-928B8C841103}" srcOrd="4" destOrd="0" presId="urn:microsoft.com/office/officeart/2005/8/layout/list1"/>
    <dgm:cxn modelId="{6F5985D2-5F01-47B3-8E0B-ED8597F83AFF}" type="presParOf" srcId="{64965C2A-7575-4E6B-B64F-928B8C841103}" destId="{D6043EF4-BAB8-48A7-84A6-BD8670FF4CD2}" srcOrd="0" destOrd="0" presId="urn:microsoft.com/office/officeart/2005/8/layout/list1"/>
    <dgm:cxn modelId="{E9333EE0-0236-4274-97E7-F0ED1A9B42AD}" type="presParOf" srcId="{64965C2A-7575-4E6B-B64F-928B8C841103}" destId="{7C64DF04-6733-467C-BACD-856E2C1B0E85}" srcOrd="1" destOrd="0" presId="urn:microsoft.com/office/officeart/2005/8/layout/list1"/>
    <dgm:cxn modelId="{A44B5D51-466C-416C-8A97-E5F93C487C3F}" type="presParOf" srcId="{A7570110-0219-4730-9A35-D77CA89828A8}" destId="{A607E24B-179C-4509-A5B2-5832800448A1}" srcOrd="5" destOrd="0" presId="urn:microsoft.com/office/officeart/2005/8/layout/list1"/>
    <dgm:cxn modelId="{D737C7E9-BD21-4C1E-B117-009E6D66E279}" type="presParOf" srcId="{A7570110-0219-4730-9A35-D77CA89828A8}" destId="{D986C3AE-FFD4-47EE-93B3-182AA73757F7}" srcOrd="6" destOrd="0" presId="urn:microsoft.com/office/officeart/2005/8/layout/list1"/>
    <dgm:cxn modelId="{609A83A3-B383-4D42-BB92-D06F8356E803}" type="presParOf" srcId="{A7570110-0219-4730-9A35-D77CA89828A8}" destId="{E3B3FEFB-AACB-470E-A935-CE76931E6225}" srcOrd="7" destOrd="0" presId="urn:microsoft.com/office/officeart/2005/8/layout/list1"/>
    <dgm:cxn modelId="{35F846DD-9CA4-4369-9097-FA68D383EBDE}" type="presParOf" srcId="{A7570110-0219-4730-9A35-D77CA89828A8}" destId="{483C00FD-A551-406E-858C-5C8E50590D4D}" srcOrd="8" destOrd="0" presId="urn:microsoft.com/office/officeart/2005/8/layout/list1"/>
    <dgm:cxn modelId="{3ACBC616-7488-4166-897B-C3F34E66BB1A}" type="presParOf" srcId="{483C00FD-A551-406E-858C-5C8E50590D4D}" destId="{D2C3F644-3E4C-4786-8BE3-EE97CE8E2436}" srcOrd="0" destOrd="0" presId="urn:microsoft.com/office/officeart/2005/8/layout/list1"/>
    <dgm:cxn modelId="{FC214636-D408-42AB-98F6-5B066CFF0796}" type="presParOf" srcId="{483C00FD-A551-406E-858C-5C8E50590D4D}" destId="{41EB8F99-59B0-4C83-8431-7D44C8727604}" srcOrd="1" destOrd="0" presId="urn:microsoft.com/office/officeart/2005/8/layout/list1"/>
    <dgm:cxn modelId="{67F8397D-4341-46BB-B285-F65B1FC965A6}" type="presParOf" srcId="{A7570110-0219-4730-9A35-D77CA89828A8}" destId="{F644B1BE-88E6-4809-967B-83DC81D52C24}" srcOrd="9" destOrd="0" presId="urn:microsoft.com/office/officeart/2005/8/layout/list1"/>
    <dgm:cxn modelId="{F5AA11D5-12F9-484C-ABAC-56B919E69B11}" type="presParOf" srcId="{A7570110-0219-4730-9A35-D77CA89828A8}" destId="{B440A87C-80A3-4DB1-9DF4-AF921B1795CC}" srcOrd="10" destOrd="0" presId="urn:microsoft.com/office/officeart/2005/8/layout/list1"/>
    <dgm:cxn modelId="{AA1CA1D2-D588-4477-AE73-CCB602B03993}" type="presParOf" srcId="{A7570110-0219-4730-9A35-D77CA89828A8}" destId="{C4AF4542-F762-40A6-89A6-D4C5F3B82E33}" srcOrd="11" destOrd="0" presId="urn:microsoft.com/office/officeart/2005/8/layout/list1"/>
    <dgm:cxn modelId="{98C9B4A3-F40D-442B-80EF-3C06BE761AC0}" type="presParOf" srcId="{A7570110-0219-4730-9A35-D77CA89828A8}" destId="{CBD8E513-15DE-4013-BC62-1CD91B4B71B8}" srcOrd="12" destOrd="0" presId="urn:microsoft.com/office/officeart/2005/8/layout/list1"/>
    <dgm:cxn modelId="{B66C839F-1858-45BD-9D19-947C99A6662A}" type="presParOf" srcId="{CBD8E513-15DE-4013-BC62-1CD91B4B71B8}" destId="{2805F0A9-7B13-4B1D-A206-A852D4FFD84D}" srcOrd="0" destOrd="0" presId="urn:microsoft.com/office/officeart/2005/8/layout/list1"/>
    <dgm:cxn modelId="{3A823C01-2BDC-4ABB-A3C2-839F7E7EF738}" type="presParOf" srcId="{CBD8E513-15DE-4013-BC62-1CD91B4B71B8}" destId="{1D28A84A-9537-496F-A1B6-4A1509080FCE}" srcOrd="1" destOrd="0" presId="urn:microsoft.com/office/officeart/2005/8/layout/list1"/>
    <dgm:cxn modelId="{DA7AEA44-EA16-45AE-8990-AD88EACE1DF8}" type="presParOf" srcId="{A7570110-0219-4730-9A35-D77CA89828A8}" destId="{EDBD072F-9D4E-406C-A133-D274EF6A8449}" srcOrd="13" destOrd="0" presId="urn:microsoft.com/office/officeart/2005/8/layout/list1"/>
    <dgm:cxn modelId="{CA946510-703E-426F-AC66-BB9065087AD3}" type="presParOf" srcId="{A7570110-0219-4730-9A35-D77CA89828A8}" destId="{7D09A5F2-1DC6-43A5-9E47-1D929DE97BF4}" srcOrd="14" destOrd="0" presId="urn:microsoft.com/office/officeart/2005/8/layout/list1"/>
    <dgm:cxn modelId="{AEB80FFC-E7CE-49FB-8FBB-35EAD2F4056A}" type="presParOf" srcId="{A7570110-0219-4730-9A35-D77CA89828A8}" destId="{F7A2E030-F22C-47BC-8DC2-7A45476E5362}" srcOrd="15" destOrd="0" presId="urn:microsoft.com/office/officeart/2005/8/layout/list1"/>
    <dgm:cxn modelId="{4BB29655-0F7C-4629-9F53-5648CE69BB63}" type="presParOf" srcId="{A7570110-0219-4730-9A35-D77CA89828A8}" destId="{D32AA6DA-839D-4949-BD20-4220D38D33EB}" srcOrd="16" destOrd="0" presId="urn:microsoft.com/office/officeart/2005/8/layout/list1"/>
    <dgm:cxn modelId="{94105151-DC6E-4E2C-B91D-5B5A4A7E36EE}" type="presParOf" srcId="{D32AA6DA-839D-4949-BD20-4220D38D33EB}" destId="{BB6ADDB4-1D7A-4C3A-AA40-ED4B10E6ADFC}" srcOrd="0" destOrd="0" presId="urn:microsoft.com/office/officeart/2005/8/layout/list1"/>
    <dgm:cxn modelId="{360D99E2-B605-4C95-BAC0-95EAA5CE0DA5}" type="presParOf" srcId="{D32AA6DA-839D-4949-BD20-4220D38D33EB}" destId="{4D1AB72D-C921-4BD5-A3DB-D438FFF723F0}" srcOrd="1" destOrd="0" presId="urn:microsoft.com/office/officeart/2005/8/layout/list1"/>
    <dgm:cxn modelId="{4EF9C219-D0F2-472B-A6DE-1B004FF0E945}" type="presParOf" srcId="{A7570110-0219-4730-9A35-D77CA89828A8}" destId="{8841586E-E48B-4126-854F-B9265EA99D69}" srcOrd="17" destOrd="0" presId="urn:microsoft.com/office/officeart/2005/8/layout/list1"/>
    <dgm:cxn modelId="{BA8CFEE8-3AC7-4DEA-993D-FDF5823801D0}" type="presParOf" srcId="{A7570110-0219-4730-9A35-D77CA89828A8}" destId="{2226517E-4A64-4012-8426-1456374BCE41}" srcOrd="18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B9E2665-C4C1-4675-9157-D3F0406DCC04}">
      <dsp:nvSpPr>
        <dsp:cNvPr id="0" name=""/>
        <dsp:cNvSpPr/>
      </dsp:nvSpPr>
      <dsp:spPr>
        <a:xfrm>
          <a:off x="0" y="163672"/>
          <a:ext cx="8316416" cy="109147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5446" tIns="229108" rIns="645446" bIns="113792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l-PL" sz="1600" b="1" kern="1200" dirty="0" smtClean="0"/>
            <a:t>Uczniowie: niesłyszący i niedosłyszący, niewidomi, słabowidzący, </a:t>
          </a:r>
          <a:endParaRPr lang="pl-PL" sz="1600" b="1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l-PL" sz="1600" b="1" kern="1200" dirty="0" smtClean="0"/>
            <a:t>Niepełnosprawność intelektualna, ruchowa</a:t>
          </a:r>
          <a:endParaRPr lang="pl-PL" sz="1600" b="1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l-PL" sz="1600" b="1" kern="1200" dirty="0" smtClean="0"/>
            <a:t>Autyzm, Zespół Aspergera</a:t>
          </a:r>
          <a:endParaRPr lang="pl-PL" sz="1600" b="1" kern="1200" dirty="0"/>
        </a:p>
      </dsp:txBody>
      <dsp:txXfrm>
        <a:off x="0" y="163672"/>
        <a:ext cx="8316416" cy="1091475"/>
      </dsp:txXfrm>
    </dsp:sp>
    <dsp:sp modelId="{24CB44B8-BEBC-436B-A96E-B97085237D60}">
      <dsp:nvSpPr>
        <dsp:cNvPr id="0" name=""/>
        <dsp:cNvSpPr/>
      </dsp:nvSpPr>
      <dsp:spPr>
        <a:xfrm>
          <a:off x="415820" y="1312"/>
          <a:ext cx="5821491" cy="324720"/>
        </a:xfrm>
        <a:prstGeom prst="roundRect">
          <a:avLst/>
        </a:prstGeom>
        <a:solidFill>
          <a:schemeClr val="tx2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0039" tIns="0" rIns="220039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2000" kern="1200" dirty="0" smtClean="0"/>
            <a:t>NIEPEŁNOSPRAWNOŚĆ</a:t>
          </a:r>
          <a:endParaRPr lang="pl-PL" sz="2000" kern="1200" dirty="0"/>
        </a:p>
      </dsp:txBody>
      <dsp:txXfrm>
        <a:off x="431672" y="17164"/>
        <a:ext cx="5789787" cy="293016"/>
      </dsp:txXfrm>
    </dsp:sp>
    <dsp:sp modelId="{D986C3AE-FFD4-47EE-93B3-182AA73757F7}">
      <dsp:nvSpPr>
        <dsp:cNvPr id="0" name=""/>
        <dsp:cNvSpPr/>
      </dsp:nvSpPr>
      <dsp:spPr>
        <a:xfrm>
          <a:off x="0" y="1476907"/>
          <a:ext cx="8316416" cy="831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5446" tIns="229108" rIns="645446" bIns="113792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l-PL" sz="1600" b="1" kern="1200" dirty="0" smtClean="0"/>
            <a:t>Zagrożenie niedostosowaniem,</a:t>
          </a:r>
          <a:endParaRPr lang="pl-PL" sz="1600" b="1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l-PL" sz="1600" b="1" kern="1200" dirty="0" smtClean="0"/>
            <a:t>Zaburzenia zachowania i emocji </a:t>
          </a:r>
          <a:endParaRPr lang="pl-PL" sz="1600" b="1" kern="1200" dirty="0"/>
        </a:p>
      </dsp:txBody>
      <dsp:txXfrm>
        <a:off x="0" y="1476907"/>
        <a:ext cx="8316416" cy="831600"/>
      </dsp:txXfrm>
    </dsp:sp>
    <dsp:sp modelId="{7C64DF04-6733-467C-BACD-856E2C1B0E85}">
      <dsp:nvSpPr>
        <dsp:cNvPr id="0" name=""/>
        <dsp:cNvSpPr/>
      </dsp:nvSpPr>
      <dsp:spPr>
        <a:xfrm>
          <a:off x="415820" y="1314547"/>
          <a:ext cx="5821491" cy="324720"/>
        </a:xfrm>
        <a:prstGeom prst="roundRect">
          <a:avLst/>
        </a:prstGeom>
        <a:solidFill>
          <a:schemeClr val="tx2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0039" tIns="0" rIns="220039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2000" kern="1200" dirty="0" smtClean="0"/>
            <a:t>NIEDOSTOSOWANIE SPOŁECZNE</a:t>
          </a:r>
          <a:endParaRPr lang="pl-PL" sz="2000" kern="1200" dirty="0"/>
        </a:p>
      </dsp:txBody>
      <dsp:txXfrm>
        <a:off x="431672" y="1330399"/>
        <a:ext cx="5789787" cy="293016"/>
      </dsp:txXfrm>
    </dsp:sp>
    <dsp:sp modelId="{B440A87C-80A3-4DB1-9DF4-AF921B1795CC}">
      <dsp:nvSpPr>
        <dsp:cNvPr id="0" name=""/>
        <dsp:cNvSpPr/>
      </dsp:nvSpPr>
      <dsp:spPr>
        <a:xfrm>
          <a:off x="0" y="2530267"/>
          <a:ext cx="8316416" cy="277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1EB8F99-59B0-4C83-8431-7D44C8727604}">
      <dsp:nvSpPr>
        <dsp:cNvPr id="0" name=""/>
        <dsp:cNvSpPr/>
      </dsp:nvSpPr>
      <dsp:spPr>
        <a:xfrm>
          <a:off x="415820" y="2367907"/>
          <a:ext cx="5821491" cy="324720"/>
        </a:xfrm>
        <a:prstGeom prst="roundRect">
          <a:avLst/>
        </a:prstGeom>
        <a:solidFill>
          <a:schemeClr val="tx2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0039" tIns="0" rIns="220039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2000" kern="1200" dirty="0" smtClean="0"/>
            <a:t>SZCZEGÓLNE UZDOLNIENIA</a:t>
          </a:r>
          <a:endParaRPr lang="pl-PL" sz="2000" kern="1200" dirty="0"/>
        </a:p>
      </dsp:txBody>
      <dsp:txXfrm>
        <a:off x="431672" y="2383759"/>
        <a:ext cx="5789787" cy="293016"/>
      </dsp:txXfrm>
    </dsp:sp>
    <dsp:sp modelId="{7D09A5F2-1DC6-43A5-9E47-1D929DE97BF4}">
      <dsp:nvSpPr>
        <dsp:cNvPr id="0" name=""/>
        <dsp:cNvSpPr/>
      </dsp:nvSpPr>
      <dsp:spPr>
        <a:xfrm>
          <a:off x="0" y="3029227"/>
          <a:ext cx="8316416" cy="831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5446" tIns="229108" rIns="645446" bIns="113792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l-PL" sz="1600" b="1" kern="1200" dirty="0" smtClean="0"/>
            <a:t>Niepowodzenia edukacyjne</a:t>
          </a:r>
          <a:endParaRPr lang="pl-PL" sz="1600" b="1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l-PL" sz="1600" b="1" kern="1200" dirty="0" smtClean="0"/>
            <a:t> Zaburzenia sprawności językowych</a:t>
          </a:r>
          <a:endParaRPr lang="pl-PL" sz="1600" b="1" kern="1200" dirty="0"/>
        </a:p>
      </dsp:txBody>
      <dsp:txXfrm>
        <a:off x="0" y="3029227"/>
        <a:ext cx="8316416" cy="831600"/>
      </dsp:txXfrm>
    </dsp:sp>
    <dsp:sp modelId="{1D28A84A-9537-496F-A1B6-4A1509080FCE}">
      <dsp:nvSpPr>
        <dsp:cNvPr id="0" name=""/>
        <dsp:cNvSpPr/>
      </dsp:nvSpPr>
      <dsp:spPr>
        <a:xfrm>
          <a:off x="415820" y="2866867"/>
          <a:ext cx="5821491" cy="324720"/>
        </a:xfrm>
        <a:prstGeom prst="roundRect">
          <a:avLst/>
        </a:prstGeom>
        <a:solidFill>
          <a:schemeClr val="tx2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0039" tIns="0" rIns="220039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2000" kern="1200" dirty="0" smtClean="0"/>
            <a:t>SPECYFICZNE TRUDNOŚCI W UCZENIU SIĘ</a:t>
          </a:r>
          <a:endParaRPr lang="pl-PL" sz="2000" kern="1200" dirty="0"/>
        </a:p>
      </dsp:txBody>
      <dsp:txXfrm>
        <a:off x="431672" y="2882719"/>
        <a:ext cx="5789787" cy="293016"/>
      </dsp:txXfrm>
    </dsp:sp>
    <dsp:sp modelId="{2226517E-4A64-4012-8426-1456374BCE41}">
      <dsp:nvSpPr>
        <dsp:cNvPr id="0" name=""/>
        <dsp:cNvSpPr/>
      </dsp:nvSpPr>
      <dsp:spPr>
        <a:xfrm>
          <a:off x="0" y="4083900"/>
          <a:ext cx="8316416" cy="131669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5446" tIns="229108" rIns="645446" bIns="113792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l-PL" sz="1600" b="1" kern="1200" dirty="0" smtClean="0"/>
            <a:t>Sytuacje kryzysowe,</a:t>
          </a:r>
          <a:endParaRPr lang="pl-PL" sz="1600" b="1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l-PL" sz="1600" b="1" kern="1200" dirty="0" smtClean="0"/>
            <a:t>Zaniedbania środowiskowe</a:t>
          </a:r>
          <a:endParaRPr lang="pl-PL" sz="1600" b="1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l-PL" sz="1600" b="1" kern="1200" dirty="0" smtClean="0"/>
            <a:t>Trudności adaptacyjne</a:t>
          </a:r>
          <a:endParaRPr lang="pl-PL" sz="1600" b="1" kern="1200" dirty="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pl-PL" sz="1200" kern="1200" dirty="0"/>
        </a:p>
      </dsp:txBody>
      <dsp:txXfrm>
        <a:off x="0" y="4083900"/>
        <a:ext cx="8316416" cy="1316699"/>
      </dsp:txXfrm>
    </dsp:sp>
    <dsp:sp modelId="{4D1AB72D-C921-4BD5-A3DB-D438FFF723F0}">
      <dsp:nvSpPr>
        <dsp:cNvPr id="0" name=""/>
        <dsp:cNvSpPr/>
      </dsp:nvSpPr>
      <dsp:spPr>
        <a:xfrm>
          <a:off x="415820" y="3920227"/>
          <a:ext cx="5821491" cy="324720"/>
        </a:xfrm>
        <a:prstGeom prst="roundRect">
          <a:avLst/>
        </a:prstGeom>
        <a:solidFill>
          <a:schemeClr val="tx2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0039" tIns="0" rIns="220039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2000" kern="1200" dirty="0" smtClean="0"/>
            <a:t>CHOROBA PRZEWLEKŁA</a:t>
          </a:r>
          <a:endParaRPr lang="pl-PL" sz="2000" kern="1200" dirty="0"/>
        </a:p>
      </dsp:txBody>
      <dsp:txXfrm>
        <a:off x="431672" y="3936079"/>
        <a:ext cx="5789787" cy="29301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2" y="2"/>
            <a:ext cx="2939468" cy="496332"/>
          </a:xfrm>
          <a:prstGeom prst="rect">
            <a:avLst/>
          </a:prstGeom>
        </p:spPr>
        <p:txBody>
          <a:bodyPr vert="horz" lIns="94814" tIns="47407" rIns="94814" bIns="47407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quarter" idx="1"/>
          </p:nvPr>
        </p:nvSpPr>
        <p:spPr>
          <a:xfrm>
            <a:off x="3842352" y="2"/>
            <a:ext cx="2939468" cy="496332"/>
          </a:xfrm>
          <a:prstGeom prst="rect">
            <a:avLst/>
          </a:prstGeom>
        </p:spPr>
        <p:txBody>
          <a:bodyPr vert="horz" lIns="94814" tIns="47407" rIns="94814" bIns="47407" rtlCol="0"/>
          <a:lstStyle>
            <a:lvl1pPr algn="r">
              <a:defRPr sz="1200"/>
            </a:lvl1pPr>
          </a:lstStyle>
          <a:p>
            <a:fld id="{E206CFE0-EF8E-4912-82E0-41883C5ED285}" type="datetimeFigureOut">
              <a:rPr lang="pl-PL" smtClean="0"/>
              <a:pPr/>
              <a:t>28.09.2018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2"/>
          </p:nvPr>
        </p:nvSpPr>
        <p:spPr>
          <a:xfrm>
            <a:off x="2" y="9428584"/>
            <a:ext cx="2939468" cy="496332"/>
          </a:xfrm>
          <a:prstGeom prst="rect">
            <a:avLst/>
          </a:prstGeom>
        </p:spPr>
        <p:txBody>
          <a:bodyPr vert="horz" lIns="94814" tIns="47407" rIns="94814" bIns="47407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3"/>
          </p:nvPr>
        </p:nvSpPr>
        <p:spPr>
          <a:xfrm>
            <a:off x="3842352" y="9428584"/>
            <a:ext cx="2939468" cy="496332"/>
          </a:xfrm>
          <a:prstGeom prst="rect">
            <a:avLst/>
          </a:prstGeom>
        </p:spPr>
        <p:txBody>
          <a:bodyPr vert="horz" lIns="94814" tIns="47407" rIns="94814" bIns="47407" rtlCol="0" anchor="b"/>
          <a:lstStyle>
            <a:lvl1pPr algn="r">
              <a:defRPr sz="1200"/>
            </a:lvl1pPr>
          </a:lstStyle>
          <a:p>
            <a:fld id="{283CB522-8DBF-4EC5-887D-7FD0619EE652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2" y="2"/>
            <a:ext cx="2939468" cy="496332"/>
          </a:xfrm>
          <a:prstGeom prst="rect">
            <a:avLst/>
          </a:prstGeom>
        </p:spPr>
        <p:txBody>
          <a:bodyPr vert="horz" lIns="94814" tIns="47407" rIns="94814" bIns="47407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42352" y="2"/>
            <a:ext cx="2939468" cy="496332"/>
          </a:xfrm>
          <a:prstGeom prst="rect">
            <a:avLst/>
          </a:prstGeom>
        </p:spPr>
        <p:txBody>
          <a:bodyPr vert="horz" lIns="94814" tIns="47407" rIns="94814" bIns="47407" rtlCol="0"/>
          <a:lstStyle>
            <a:lvl1pPr algn="r">
              <a:defRPr sz="1200"/>
            </a:lvl1pPr>
          </a:lstStyle>
          <a:p>
            <a:fld id="{4DF964F2-53C0-4E3F-BF24-CA9CF1EDBFA5}" type="datetimeFigureOut">
              <a:rPr lang="pl-PL" smtClean="0"/>
              <a:pPr/>
              <a:t>28.09.2018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91122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4814" tIns="47407" rIns="94814" bIns="47407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78339" y="4715155"/>
            <a:ext cx="5426710" cy="4466987"/>
          </a:xfrm>
          <a:prstGeom prst="rect">
            <a:avLst/>
          </a:prstGeom>
        </p:spPr>
        <p:txBody>
          <a:bodyPr vert="horz" lIns="94814" tIns="47407" rIns="94814" bIns="47407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2" y="9428584"/>
            <a:ext cx="2939468" cy="496332"/>
          </a:xfrm>
          <a:prstGeom prst="rect">
            <a:avLst/>
          </a:prstGeom>
        </p:spPr>
        <p:txBody>
          <a:bodyPr vert="horz" lIns="94814" tIns="47407" rIns="94814" bIns="47407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42352" y="9428584"/>
            <a:ext cx="2939468" cy="496332"/>
          </a:xfrm>
          <a:prstGeom prst="rect">
            <a:avLst/>
          </a:prstGeom>
        </p:spPr>
        <p:txBody>
          <a:bodyPr vert="horz" lIns="94814" tIns="47407" rIns="94814" bIns="47407" rtlCol="0" anchor="b"/>
          <a:lstStyle>
            <a:lvl1pPr algn="r">
              <a:defRPr sz="1200"/>
            </a:lvl1pPr>
          </a:lstStyle>
          <a:p>
            <a:fld id="{8354C729-DC19-400E-9754-A1E8313FBEDB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8" Type="http://schemas.openxmlformats.org/officeDocument/2006/relationships/hyperlink" Target="https://pl.wikipedia.org/wiki/Zaburzenie_psychiczne" TargetMode="External"/><Relationship Id="rId3" Type="http://schemas.openxmlformats.org/officeDocument/2006/relationships/hyperlink" Target="https://pl.wikipedia.org/wiki/%C5%81acina" TargetMode="External"/><Relationship Id="rId7" Type="http://schemas.openxmlformats.org/officeDocument/2006/relationships/hyperlink" Target="https://pl.wikipedia.org/wiki/Zbiorowo%C5%9B%C4%87_spo%C5%82eczna" TargetMode="External"/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Relationship Id="rId6" Type="http://schemas.openxmlformats.org/officeDocument/2006/relationships/hyperlink" Target="https://pl.wikipedia.org/wiki/Zachowanie" TargetMode="External"/><Relationship Id="rId5" Type="http://schemas.openxmlformats.org/officeDocument/2006/relationships/hyperlink" Target="https://pl.wikipedia.org/wiki/Norma_post%C4%99powania" TargetMode="External"/><Relationship Id="rId4" Type="http://schemas.openxmlformats.org/officeDocument/2006/relationships/hyperlink" Target="https://pl.wikipedia.org/wiki/Warto%C5%9Bci" TargetMode="Externa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54C729-DC19-400E-9754-A1E8313FBEDB}" type="slidenum">
              <a:rPr lang="pl-PL" smtClean="0"/>
              <a:pPr/>
              <a:t>1</a:t>
            </a:fld>
            <a:endParaRPr lang="pl-PL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641B1C-BF71-4F35-B924-22890FC627FA}" type="slidenum">
              <a:rPr lang="pl-PL" smtClean="0"/>
              <a:pPr/>
              <a:t>2</a:t>
            </a:fld>
            <a:endParaRPr lang="pl-PL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pl-PL" dirty="0" smtClean="0"/>
              <a:t>Bo dzieci ze specjalnymi potrzebami rozwojowymi czy niepełnosprawnością są w naszym otoczeniu i warto ciągle się uczyć nawiązywania relacji z nimi, mądrze udzielać pomocy, wspierać a nie wyręczać, mądrze odczytywać ich potrzeby. Wytłumaczyć trudniejsze rzeczy, zachęcić do współpracy, zatrzymać się nad innością drugiego. Wzajemne obcowanie jest naturalną sytuacją do uczenia się siebie, lepszego poznania swoich mocnych i słabych stron. Dla wszystkich uczestników tego procesu włączania nie będzie to jednorazowy gest, akt, działanie, ale szansa na wzrastanie w człowieczeństwie.</a:t>
            </a: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54C729-DC19-400E-9754-A1E8313FBEDB}" type="slidenum">
              <a:rPr lang="pl-PL" smtClean="0"/>
              <a:pPr/>
              <a:t>3</a:t>
            </a:fld>
            <a:endParaRPr lang="pl-PL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54C729-DC19-400E-9754-A1E8313FBEDB}" type="slidenum">
              <a:rPr lang="pl-PL" smtClean="0"/>
              <a:pPr/>
              <a:t>4</a:t>
            </a:fld>
            <a:endParaRPr lang="pl-PL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dirty="0" smtClean="0"/>
              <a:t>WHO </a:t>
            </a:r>
            <a:r>
              <a:rPr lang="pl-PL" dirty="0" err="1" smtClean="0"/>
              <a:t>World</a:t>
            </a:r>
            <a:r>
              <a:rPr lang="pl-PL" dirty="0" smtClean="0"/>
              <a:t> Health</a:t>
            </a:r>
            <a:r>
              <a:rPr lang="pl-PL" baseline="0" dirty="0" smtClean="0"/>
              <a:t> </a:t>
            </a:r>
            <a:r>
              <a:rPr lang="pl-PL" baseline="0" dirty="0" err="1" smtClean="0"/>
              <a:t>Organization</a:t>
            </a:r>
            <a:r>
              <a:rPr lang="pl-PL" baseline="0" dirty="0" smtClean="0"/>
              <a:t> -</a:t>
            </a:r>
            <a:r>
              <a:rPr lang="pl-PL" dirty="0" smtClean="0"/>
              <a:t>światowa organizacja zdrowia Według </a:t>
            </a:r>
            <a:r>
              <a:rPr lang="pl-PL" b="1" dirty="0" smtClean="0"/>
              <a:t>definicji WHO:</a:t>
            </a:r>
            <a:r>
              <a:rPr lang="pl-PL" dirty="0" smtClean="0"/>
              <a:t> </a:t>
            </a:r>
            <a:r>
              <a:rPr lang="pl-PL" dirty="0" smtClean="0">
                <a:solidFill>
                  <a:srgbClr val="C00000"/>
                </a:solidFill>
              </a:rPr>
              <a:t>istotne obniżenie ogólnego poziomu funkcjonowania intelektualnego, oraz trudności w zachowaniu przystosowawczym, występujące przed 18 rokiem życia. 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dirty="0" smtClean="0"/>
              <a:t>ustaleniem zasad, celów i przebiegu procesów kształcenia osób z niepełnosprawnością intelektualną zajmuje się </a:t>
            </a:r>
            <a:r>
              <a:rPr lang="pl-PL" b="1" dirty="0" err="1" smtClean="0"/>
              <a:t>ortodydaktyka</a:t>
            </a:r>
            <a:endParaRPr lang="pl-PL" b="1" dirty="0" smtClean="0"/>
          </a:p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54C729-DC19-400E-9754-A1E8313FBEDB}" type="slidenum">
              <a:rPr lang="pl-PL" smtClean="0"/>
              <a:pPr/>
              <a:t>5</a:t>
            </a:fld>
            <a:endParaRPr lang="pl-PL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54C729-DC19-400E-9754-A1E8313FBEDB}" type="slidenum">
              <a:rPr lang="pl-PL" smtClean="0"/>
              <a:pPr/>
              <a:t>6</a:t>
            </a:fld>
            <a:endParaRPr lang="pl-PL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54C729-DC19-400E-9754-A1E8313FBEDB}" type="slidenum">
              <a:rPr lang="pl-PL" smtClean="0"/>
              <a:pPr/>
              <a:t>7</a:t>
            </a:fld>
            <a:endParaRPr lang="pl-PL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54C729-DC19-400E-9754-A1E8313FBEDB}" type="slidenum">
              <a:rPr lang="pl-PL" smtClean="0"/>
              <a:pPr/>
              <a:t>8</a:t>
            </a:fld>
            <a:endParaRPr lang="pl-PL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54C729-DC19-400E-9754-A1E8313FBEDB}" type="slidenum">
              <a:rPr lang="pl-PL" smtClean="0"/>
              <a:pPr/>
              <a:t>9</a:t>
            </a:fld>
            <a:endParaRPr lang="pl-PL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dirty="0" smtClean="0"/>
              <a:t>postawa, wiedza, działania</a:t>
            </a:r>
          </a:p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54C729-DC19-400E-9754-A1E8313FBEDB}" type="slidenum">
              <a:rPr lang="pl-PL" smtClean="0"/>
              <a:pPr/>
              <a:t>10</a:t>
            </a:fld>
            <a:endParaRPr lang="pl-PL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54C729-DC19-400E-9754-A1E8313FBEDB}" type="slidenum">
              <a:rPr lang="pl-PL" smtClean="0"/>
              <a:pPr/>
              <a:t>11</a:t>
            </a:fld>
            <a:endParaRPr lang="pl-PL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54C729-DC19-400E-9754-A1E8313FBEDB}" type="slidenum">
              <a:rPr lang="pl-PL" smtClean="0"/>
              <a:pPr/>
              <a:t>12</a:t>
            </a:fld>
            <a:endParaRPr lang="pl-PL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pl-PL" b="0" dirty="0" smtClean="0"/>
              <a:t>Jeżeli uczeń ma orzeczenie  to dodatkowo przysługuje mu 2 godziny rewalidacji indywidualnej na usprawnienie funkcji poznawczych.</a:t>
            </a: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54C729-DC19-400E-9754-A1E8313FBEDB}" type="slidenum">
              <a:rPr lang="pl-PL" smtClean="0"/>
              <a:pPr/>
              <a:t>14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41909012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dirty="0" smtClean="0"/>
              <a:t>postawa, wiedza, działania</a:t>
            </a:r>
          </a:p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54C729-DC19-400E-9754-A1E8313FBEDB}" type="slidenum">
              <a:rPr lang="pl-PL" smtClean="0"/>
              <a:pPr/>
              <a:t>17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92050522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dirty="0" smtClean="0"/>
              <a:t>Dla dobra dziecka należy stwarzać sytuacje edukacyjne, w których odniesie ono sukces i jeśli zespół wspólnie wypracuje zasadę: „nie oceniamy rozumienia samodzielnie czytanych tekstów” – to powinien dostosować się do tego zalecenia każdy nauczyciel pracujący z uczniem (nie tylko polonista, ale i matematyk, fizyk, historyk oraz inni</a:t>
            </a: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54C729-DC19-400E-9754-A1E8313FBEDB}" type="slidenum">
              <a:rPr lang="pl-PL" smtClean="0"/>
              <a:pPr/>
              <a:t>18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9723015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54C729-DC19-400E-9754-A1E8313FBEDB}" type="slidenum">
              <a:rPr lang="pl-PL" smtClean="0"/>
              <a:pPr/>
              <a:t>19</a:t>
            </a:fld>
            <a:endParaRPr lang="pl-PL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pl-PL" dirty="0" smtClean="0"/>
              <a:t>IPET to indywidualny program edukacyjno-terapeutyczny, który szkoła/ przedszkole obowiązkowo przygotowuje dla ucznia z orzeczeniem o potrzebie kształcenia specjalnego. Program powinien powstać do 30 września danego roku szkolnego lub w terminie 30 dni od przekazania przez rodziców orzeczenia. Program jest przygotowywany do dany etap edukacyjny, a jego ewaluacja powinna się odbywać przynajmniej 2 razy w roku szkolnym.</a:t>
            </a: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AD6376-4BB5-4084-ADAA-1AA69C36EBC0}" type="slidenum">
              <a:rPr lang="pl-PL" smtClean="0"/>
              <a:pPr/>
              <a:t>20</a:t>
            </a:fld>
            <a:endParaRPr lang="pl-PL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54C729-DC19-400E-9754-A1E8313FBEDB}" type="slidenum">
              <a:rPr lang="pl-PL" smtClean="0"/>
              <a:pPr/>
              <a:t>21</a:t>
            </a:fld>
            <a:endParaRPr lang="pl-PL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pl-PL" b="1" dirty="0" smtClean="0"/>
              <a:t>obserwacja </a:t>
            </a:r>
            <a:r>
              <a:rPr lang="pl-PL" dirty="0" smtClean="0"/>
              <a:t>poszczególnych </a:t>
            </a:r>
            <a:r>
              <a:rPr lang="pl-PL" b="0" dirty="0" smtClean="0"/>
              <a:t>sfer jego rozwoju</a:t>
            </a:r>
            <a:r>
              <a:rPr lang="pl-PL" b="0" i="0" dirty="0" smtClean="0"/>
              <a:t>:•</a:t>
            </a:r>
            <a:r>
              <a:rPr lang="pl-PL" dirty="0" smtClean="0"/>
              <a:t> </a:t>
            </a:r>
            <a:r>
              <a:rPr lang="pl-PL" i="0" dirty="0" smtClean="0"/>
              <a:t>umiejętności </a:t>
            </a:r>
            <a:r>
              <a:rPr lang="pl-PL" b="1" i="0" dirty="0" smtClean="0"/>
              <a:t>w sferze emocjonalno-społecznej </a:t>
            </a:r>
            <a:r>
              <a:rPr lang="pl-PL" i="1" dirty="0" smtClean="0"/>
              <a:t>– </a:t>
            </a:r>
            <a:r>
              <a:rPr lang="pl-PL" b="0" i="0" dirty="0" smtClean="0">
                <a:solidFill>
                  <a:srgbClr val="C00000"/>
                </a:solidFill>
              </a:rPr>
              <a:t>współdziałanie i podejmowanie inicjatywy w </a:t>
            </a:r>
            <a:r>
              <a:rPr lang="pl-PL" b="0" dirty="0" smtClean="0">
                <a:solidFill>
                  <a:srgbClr val="C00000"/>
                </a:solidFill>
              </a:rPr>
              <a:t>zabawie, umiejętności organizacyjne, koleżeńskość, podporządkowanie się regułom</a:t>
            </a:r>
            <a:r>
              <a:rPr lang="pl-PL" b="0" dirty="0" smtClean="0"/>
              <a:t>, samodzielność w pracy, skupienie się na wykonywaniu zadania, dążenie do ukończenia zadania, tempo psychomotoryczne dziecka, poziom aktywności w zabawie, na którym jest dziecko  </a:t>
            </a:r>
            <a:r>
              <a:rPr lang="pl-PL" b="0" i="0" dirty="0" smtClean="0"/>
              <a:t>umiejętności </a:t>
            </a:r>
            <a:r>
              <a:rPr lang="pl-PL" b="1" i="0" dirty="0" smtClean="0"/>
              <a:t>w sferze poznawczej- </a:t>
            </a:r>
            <a:r>
              <a:rPr lang="pl-PL" b="0" i="0" dirty="0" smtClean="0"/>
              <a:t>spostrzeganie, uwaga, pamięć, mowa, myślenie;• umiejętności </a:t>
            </a:r>
            <a:r>
              <a:rPr lang="pl-PL" b="1" i="0" dirty="0" smtClean="0"/>
              <a:t>w sferze ruchowej- </a:t>
            </a:r>
            <a:r>
              <a:rPr lang="pl-PL" b="0" i="0" dirty="0" smtClean="0"/>
              <a:t>pozycja i postawa ciała, lokomocja i koordynacja;</a:t>
            </a:r>
            <a:r>
              <a:rPr lang="pl-PL" b="0" dirty="0" smtClean="0"/>
              <a:t>• </a:t>
            </a:r>
            <a:r>
              <a:rPr lang="pl-PL" b="0" i="0" dirty="0" smtClean="0"/>
              <a:t>umiejętności </a:t>
            </a:r>
            <a:r>
              <a:rPr lang="pl-PL" b="1" i="0" dirty="0" smtClean="0"/>
              <a:t>w zakresie samoobsługi- </a:t>
            </a:r>
            <a:r>
              <a:rPr lang="pl-PL" b="0" i="0" dirty="0" smtClean="0"/>
              <a:t>ruch, jedzenie, picie, toaleta, rozbieranie się i ubieranie</a:t>
            </a:r>
            <a:endParaRPr lang="pl-PL" b="0" i="0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54C729-DC19-400E-9754-A1E8313FBEDB}" type="slidenum">
              <a:rPr lang="pl-PL" smtClean="0"/>
              <a:pPr/>
              <a:t>22</a:t>
            </a:fld>
            <a:endParaRPr lang="pl-PL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pl-PL" dirty="0" smtClean="0"/>
              <a:t>Dyrektor na podstawie rekomendacji zespołu:</a:t>
            </a:r>
          </a:p>
          <a:p>
            <a:r>
              <a:rPr lang="pl-PL" dirty="0" smtClean="0"/>
              <a:t>• </a:t>
            </a:r>
            <a:r>
              <a:rPr lang="pl-PL" b="1" dirty="0" smtClean="0"/>
              <a:t>ustala formy, sposoby i okresy udzielania pomocy oraz wymiar godzin</a:t>
            </a:r>
          </a:p>
          <a:p>
            <a:r>
              <a:rPr lang="pl-PL" dirty="0" smtClean="0"/>
              <a:t>• </a:t>
            </a:r>
            <a:r>
              <a:rPr lang="pl-PL" b="1" dirty="0" smtClean="0"/>
              <a:t>proponuje rodzicom udział w pracach zespołu pisemnie</a:t>
            </a:r>
          </a:p>
          <a:p>
            <a:r>
              <a:rPr lang="pl-PL" dirty="0" smtClean="0"/>
              <a:t>• </a:t>
            </a:r>
            <a:r>
              <a:rPr lang="pl-PL" b="1" dirty="0" smtClean="0"/>
              <a:t>informuje rodziców o ustalonych formach, sposobach, okresach i wymiarze godzin udzielanej</a:t>
            </a:r>
          </a:p>
          <a:p>
            <a:r>
              <a:rPr lang="pl-PL" dirty="0" smtClean="0"/>
              <a:t>pomocy</a:t>
            </a:r>
          </a:p>
          <a:p>
            <a:r>
              <a:rPr lang="pl-PL" dirty="0" smtClean="0"/>
              <a:t>• </a:t>
            </a:r>
            <a:r>
              <a:rPr lang="pl-PL" b="1" dirty="0" smtClean="0"/>
              <a:t>wnioskuje o udział pracownika poradni psychologiczno-pedagogicznej w pracach zespołu,</a:t>
            </a:r>
          </a:p>
          <a:p>
            <a:r>
              <a:rPr lang="pl-PL" dirty="0" smtClean="0"/>
              <a:t>jeśli koordynator informuje dyrektora o takiej potrzebie</a:t>
            </a:r>
          </a:p>
          <a:p>
            <a:r>
              <a:rPr lang="pl-PL" dirty="0" smtClean="0"/>
              <a:t>Rodzice mogą wnioskować do dyrektora o udział innych osób w pracach zespołu.</a:t>
            </a: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54C729-DC19-400E-9754-A1E8313FBEDB}" type="slidenum">
              <a:rPr lang="pl-PL" smtClean="0"/>
              <a:pPr/>
              <a:t>25</a:t>
            </a:fld>
            <a:endParaRPr lang="pl-PL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b="0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54C729-DC19-400E-9754-A1E8313FBEDB}" type="slidenum">
              <a:rPr lang="pl-PL" smtClean="0"/>
              <a:pPr/>
              <a:t>26</a:t>
            </a:fld>
            <a:endParaRPr lang="pl-PL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pl-PL" dirty="0" smtClean="0"/>
              <a:t>Do ewaluacji służy WOPFU</a:t>
            </a:r>
            <a:r>
              <a:rPr lang="pl-PL" baseline="0" dirty="0" smtClean="0"/>
              <a:t> na jej podstawie można dokonywać zmian w </a:t>
            </a:r>
            <a:r>
              <a:rPr lang="pl-PL" baseline="0" dirty="0" err="1" smtClean="0"/>
              <a:t>IPECIe</a:t>
            </a: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54C729-DC19-400E-9754-A1E8313FBEDB}" type="slidenum">
              <a:rPr lang="pl-PL" smtClean="0"/>
              <a:pPr/>
              <a:t>27</a:t>
            </a:fld>
            <a:endParaRPr lang="pl-PL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pl-PL" dirty="0" smtClean="0"/>
              <a:t>Program opracowuje się </a:t>
            </a:r>
            <a:r>
              <a:rPr lang="pl-PL" b="1" dirty="0" smtClean="0"/>
              <a:t>w terminie: </a:t>
            </a:r>
            <a:r>
              <a:rPr lang="pl-PL" dirty="0" smtClean="0"/>
              <a:t>1) </a:t>
            </a:r>
            <a:r>
              <a:rPr lang="pl-PL" b="1" dirty="0" smtClean="0"/>
              <a:t>do 30 września roku szkolnego, w którym dziecko/uczeń rozpoczyna od początku roku szkolnego</a:t>
            </a:r>
          </a:p>
          <a:p>
            <a:r>
              <a:rPr lang="pl-PL" dirty="0" smtClean="0"/>
              <a:t>realizowanie wychowania przedszkolnego albo kształcenie odpowiednio w przedszkolu, innej formie</a:t>
            </a:r>
          </a:p>
          <a:p>
            <a:r>
              <a:rPr lang="pl-PL" dirty="0" smtClean="0"/>
              <a:t>wychowania przedszkolnego, szkole lub ośrodku, albo2) </a:t>
            </a:r>
            <a:r>
              <a:rPr lang="pl-PL" b="1" dirty="0" smtClean="0"/>
              <a:t>30 dni od dnia złożenia w przedszkolu, innej formie wychowania przedszkolnego, szkole lub</a:t>
            </a:r>
          </a:p>
          <a:p>
            <a:r>
              <a:rPr lang="pl-PL" dirty="0" smtClean="0"/>
              <a:t>ośrodku, orzeczenia o potrzebie kształcenia specjalnego, albo 3) </a:t>
            </a:r>
            <a:r>
              <a:rPr lang="pl-PL" b="1" dirty="0" smtClean="0"/>
              <a:t>30 dni przed upływem okresu, na jaki został opracowany poprzedni program – w przypadku gdy </a:t>
            </a:r>
            <a:r>
              <a:rPr lang="pl-PL" dirty="0" smtClean="0"/>
              <a:t>dziecko/uczeń kontynuuje wychowanie przedszkolne albo kształcenie odpowiednio w danym przedszkolu, danej innej formie wychowania przedszkolnego, danej szkole lub danym ośrodku.</a:t>
            </a: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54C729-DC19-400E-9754-A1E8313FBEDB}" type="slidenum">
              <a:rPr lang="pl-PL" smtClean="0"/>
              <a:pPr/>
              <a:t>28</a:t>
            </a:fld>
            <a:endParaRPr lang="pl-PL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54C729-DC19-400E-9754-A1E8313FBEDB}" type="slidenum">
              <a:rPr lang="pl-PL" smtClean="0"/>
              <a:pPr/>
              <a:t>29</a:t>
            </a:fld>
            <a:endParaRPr lang="pl-PL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54C729-DC19-400E-9754-A1E8313FBEDB}" type="slidenum">
              <a:rPr lang="pl-PL" smtClean="0"/>
              <a:pPr/>
              <a:t>30</a:t>
            </a:fld>
            <a:endParaRPr lang="pl-PL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54C729-DC19-400E-9754-A1E8313FBEDB}" type="slidenum">
              <a:rPr lang="pl-PL" smtClean="0"/>
              <a:pPr/>
              <a:t>31</a:t>
            </a:fld>
            <a:endParaRPr lang="pl-PL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54C729-DC19-400E-9754-A1E8313FBEDB}" type="slidenum">
              <a:rPr lang="pl-PL" smtClean="0"/>
              <a:pPr/>
              <a:t>32</a:t>
            </a:fld>
            <a:endParaRPr lang="pl-PL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54C729-DC19-400E-9754-A1E8313FBEDB}" type="slidenum">
              <a:rPr lang="pl-PL" smtClean="0"/>
              <a:pPr/>
              <a:t>33</a:t>
            </a:fld>
            <a:endParaRPr lang="pl-PL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54C729-DC19-400E-9754-A1E8313FBEDB}" type="slidenum">
              <a:rPr lang="pl-PL" smtClean="0"/>
              <a:pPr/>
              <a:t>34</a:t>
            </a:fld>
            <a:endParaRPr lang="pl-PL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pl-PL" dirty="0" smtClean="0"/>
              <a:t>Zachowania ryzykowne- zagrożenie dla siebie i innych, sfera emocjonalna jest zaburzona, uczeń nie potrafi opanować emocji</a:t>
            </a: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54C729-DC19-400E-9754-A1E8313FBEDB}" type="slidenum">
              <a:rPr lang="pl-PL" smtClean="0"/>
              <a:pPr/>
              <a:t>35</a:t>
            </a:fld>
            <a:endParaRPr lang="pl-PL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54C729-DC19-400E-9754-A1E8313FBEDB}" type="slidenum">
              <a:rPr lang="pl-PL" smtClean="0"/>
              <a:pPr/>
              <a:t>36</a:t>
            </a:fld>
            <a:endParaRPr lang="pl-PL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pl-PL" b="1" dirty="0" smtClean="0"/>
              <a:t>Socjalizacja</a:t>
            </a:r>
            <a:r>
              <a:rPr lang="pl-PL" dirty="0" smtClean="0"/>
              <a:t> (</a:t>
            </a:r>
            <a:r>
              <a:rPr lang="pl-PL" dirty="0" smtClean="0">
                <a:hlinkClick r:id="rId3" tooltip="Łacina"/>
              </a:rPr>
              <a:t>łac.</a:t>
            </a:r>
            <a:r>
              <a:rPr lang="pl-PL" dirty="0" smtClean="0"/>
              <a:t> </a:t>
            </a:r>
            <a:r>
              <a:rPr lang="pl-PL" i="1" dirty="0" err="1" smtClean="0"/>
              <a:t>socialis</a:t>
            </a:r>
            <a:r>
              <a:rPr lang="pl-PL" dirty="0" smtClean="0"/>
              <a:t> = społeczny) – proces (oraz rezultat tego procesu) nabywania przez jednostkę systemu </a:t>
            </a:r>
            <a:r>
              <a:rPr lang="pl-PL" dirty="0" smtClean="0">
                <a:hlinkClick r:id="rId4" tooltip="Wartości"/>
              </a:rPr>
              <a:t>wartości</a:t>
            </a:r>
            <a:r>
              <a:rPr lang="pl-PL" dirty="0" smtClean="0"/>
              <a:t>, </a:t>
            </a:r>
            <a:r>
              <a:rPr lang="pl-PL" dirty="0" smtClean="0">
                <a:hlinkClick r:id="rId5" tooltip="Norma postępowania"/>
              </a:rPr>
              <a:t>norm</a:t>
            </a:r>
            <a:r>
              <a:rPr lang="pl-PL" dirty="0" smtClean="0"/>
              <a:t> oraz wzorów </a:t>
            </a:r>
            <a:r>
              <a:rPr lang="pl-PL" dirty="0" smtClean="0">
                <a:hlinkClick r:id="rId6" tooltip="Zachowanie"/>
              </a:rPr>
              <a:t>zachowań</a:t>
            </a:r>
            <a:r>
              <a:rPr lang="pl-PL" dirty="0" smtClean="0"/>
              <a:t>, obowiązujących w danej </a:t>
            </a:r>
            <a:r>
              <a:rPr lang="pl-PL" dirty="0" smtClean="0">
                <a:hlinkClick r:id="rId7" tooltip="Zbiorowość społeczna"/>
              </a:rPr>
              <a:t>zbiorowości</a:t>
            </a:r>
            <a:r>
              <a:rPr lang="pl-PL" dirty="0" smtClean="0"/>
              <a:t>. </a:t>
            </a:r>
            <a:r>
              <a:rPr lang="pl-PL" b="1" dirty="0" smtClean="0"/>
              <a:t>Zaburzenie osobowości</a:t>
            </a:r>
            <a:r>
              <a:rPr lang="pl-PL" dirty="0" smtClean="0"/>
              <a:t>  – </a:t>
            </a:r>
            <a:r>
              <a:rPr lang="pl-PL" dirty="0" smtClean="0">
                <a:hlinkClick r:id="rId8" tooltip="Zaburzenie psychiczne"/>
              </a:rPr>
              <a:t>zaburzenie psychiczne</a:t>
            </a:r>
            <a:r>
              <a:rPr lang="pl-PL" dirty="0" smtClean="0"/>
              <a:t>, którego istotnymi cechami są głęboko zakorzenione, trwałe, </a:t>
            </a:r>
            <a:r>
              <a:rPr lang="pl-PL" dirty="0" err="1" smtClean="0"/>
              <a:t>nieprzystosowawcze</a:t>
            </a:r>
            <a:r>
              <a:rPr lang="pl-PL" dirty="0" smtClean="0"/>
              <a:t> wzorce relacji ze środowiskiem, myślenia o nim i postrzegania go, ukonstytuowane tak dalece, że powodują trudności w funkcjonowaniu społecznym i behawioralnym (</a:t>
            </a:r>
            <a:r>
              <a:rPr lang="pl-PL" b="1" dirty="0" smtClean="0"/>
              <a:t> dysfunkcji behawioralnych – pierwsza związana jest z funkcjonowaniem z relacjach interpersonalnych, druga zaś z radzeniem sobie z ważnymi rolami społecznymi.</a:t>
            </a: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54C729-DC19-400E-9754-A1E8313FBEDB}" type="slidenum">
              <a:rPr lang="pl-PL" smtClean="0"/>
              <a:pPr/>
              <a:t>37</a:t>
            </a:fld>
            <a:endParaRPr lang="pl-PL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pl-PL" dirty="0" smtClean="0"/>
              <a:t>Jeżeli zaburzony jest krytycyzm, „filozofowanie” ja to będę lekarzem, będę  dużo zarabiał, </a:t>
            </a:r>
            <a:r>
              <a:rPr lang="pl-PL" baseline="0" dirty="0" smtClean="0"/>
              <a:t> </a:t>
            </a:r>
            <a:r>
              <a:rPr lang="pl-PL" dirty="0" smtClean="0"/>
              <a:t>występuje prymitywizm, nie możemy się obrażać.</a:t>
            </a:r>
          </a:p>
          <a:p>
            <a:pPr defTabSz="948141">
              <a:defRPr/>
            </a:pPr>
            <a:r>
              <a:rPr lang="pl-PL" dirty="0" smtClean="0"/>
              <a:t>Dlatego ważna jest indywidualizacja. Musimy się nauczyć inaczej myśleć pracując z takim uczniem</a:t>
            </a:r>
          </a:p>
          <a:p>
            <a:endParaRPr lang="pl-PL" dirty="0" smtClean="0"/>
          </a:p>
          <a:p>
            <a:endParaRPr lang="pl-PL" dirty="0" smtClean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54C729-DC19-400E-9754-A1E8313FBEDB}" type="slidenum">
              <a:rPr lang="pl-PL" smtClean="0"/>
              <a:pPr/>
              <a:t>38</a:t>
            </a:fld>
            <a:endParaRPr lang="pl-PL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pl-PL" dirty="0" smtClean="0"/>
              <a:t>Np. każemy mu wyrównać</a:t>
            </a:r>
            <a:r>
              <a:rPr lang="pl-PL" baseline="0" dirty="0" smtClean="0"/>
              <a:t>  powierzchnię drewna  , struga ( hebluje) aż całkiem zniszczy</a:t>
            </a:r>
          </a:p>
          <a:p>
            <a:pPr defTabSz="948141">
              <a:defRPr/>
            </a:pPr>
            <a:r>
              <a:rPr lang="pl-PL" dirty="0" smtClean="0"/>
              <a:t>należy zwracać uwagę gdzie to jest ważne. NP. BHP – obsługa wiertarki. Pokazać </a:t>
            </a:r>
            <a:r>
              <a:rPr lang="pl-PL" baseline="0" dirty="0" smtClean="0"/>
              <a:t> ostre wiertło, konieczność odpowiedniej obsługi, skutki nie wyłączenia z prądu itp. </a:t>
            </a:r>
          </a:p>
          <a:p>
            <a:pPr defTabSz="948141">
              <a:defRPr/>
            </a:pPr>
            <a:r>
              <a:rPr lang="pl-PL" baseline="0" dirty="0" smtClean="0"/>
              <a:t>Uczenie  w taki sposób aby uczeń rozumiał </a:t>
            </a:r>
            <a:r>
              <a:rPr lang="pl-PL" baseline="0" dirty="0" err="1" smtClean="0"/>
              <a:t>przawa</a:t>
            </a:r>
            <a:r>
              <a:rPr lang="pl-PL" baseline="0" dirty="0" smtClean="0"/>
              <a:t> rządzące przyrodą- np. taczki na pochylni same mogą zjechać.</a:t>
            </a:r>
          </a:p>
          <a:p>
            <a:pPr defTabSz="948141">
              <a:defRPr/>
            </a:pPr>
            <a:r>
              <a:rPr lang="pl-PL" baseline="0" dirty="0" smtClean="0"/>
              <a:t>Np.. Symbol nie można używać </a:t>
            </a:r>
            <a:r>
              <a:rPr lang="pl-PL" baseline="0" dirty="0" err="1" smtClean="0"/>
              <a:t>ognia…itp</a:t>
            </a:r>
            <a:r>
              <a:rPr lang="pl-PL" baseline="0" dirty="0" smtClean="0"/>
              <a:t>.</a:t>
            </a:r>
          </a:p>
          <a:p>
            <a:pPr defTabSz="948141">
              <a:defRPr/>
            </a:pPr>
            <a:r>
              <a:rPr lang="pl-PL" baseline="0" dirty="0" smtClean="0"/>
              <a:t> </a:t>
            </a:r>
            <a:r>
              <a:rPr lang="pl-PL" dirty="0" smtClean="0"/>
              <a:t>(motywowanie  np. jak będziesz robił to dokładnie np. umyjesz  od razu wiadro</a:t>
            </a:r>
            <a:r>
              <a:rPr lang="pl-PL" baseline="0" dirty="0" smtClean="0"/>
              <a:t> to ono nie zaschnie i nie będziesz musiał je potem długo czyścić</a:t>
            </a:r>
          </a:p>
          <a:p>
            <a:r>
              <a:rPr lang="pl-PL" dirty="0" smtClean="0"/>
              <a:t>Dobry pracownik na budowie, nie można wymagać</a:t>
            </a:r>
            <a:r>
              <a:rPr lang="pl-PL" baseline="0" dirty="0" smtClean="0"/>
              <a:t> wykonania odpowiedzialnego zadania</a:t>
            </a: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54C729-DC19-400E-9754-A1E8313FBEDB}" type="slidenum">
              <a:rPr lang="pl-PL" smtClean="0"/>
              <a:pPr/>
              <a:t>39</a:t>
            </a:fld>
            <a:endParaRPr lang="pl-PL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defTabSz="948141">
              <a:defRPr/>
            </a:pPr>
            <a:r>
              <a:rPr lang="pl-PL" dirty="0" smtClean="0"/>
              <a:t>Nikt nie nauczył się sam jeździć</a:t>
            </a:r>
            <a:r>
              <a:rPr lang="pl-PL" baseline="0" dirty="0" smtClean="0"/>
              <a:t> na rowerze, musi sam usiąść i spróbować</a:t>
            </a:r>
          </a:p>
          <a:p>
            <a:pPr defTabSz="948141">
              <a:defRPr/>
            </a:pPr>
            <a:r>
              <a:rPr lang="pl-PL" baseline="0" dirty="0" smtClean="0"/>
              <a:t>Proste zdania- weź to wiadro, przenieś te cegły </a:t>
            </a:r>
            <a:r>
              <a:rPr lang="pl-PL" baseline="0" dirty="0" err="1" smtClean="0"/>
              <a:t>itp</a:t>
            </a:r>
            <a:r>
              <a:rPr lang="pl-PL" baseline="0" dirty="0" smtClean="0"/>
              <a:t>……</a:t>
            </a:r>
          </a:p>
          <a:p>
            <a:pPr defTabSz="948141">
              <a:defRPr/>
            </a:pPr>
            <a:r>
              <a:rPr lang="pl-PL" baseline="0" dirty="0" smtClean="0"/>
              <a:t>Powtórz co powiedziałem- sprawdzić czy i jak rozumie polecenie</a:t>
            </a:r>
          </a:p>
          <a:p>
            <a:pPr defTabSz="948141">
              <a:defRPr/>
            </a:pPr>
            <a:endParaRPr lang="pl-PL" dirty="0" smtClean="0"/>
          </a:p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54C729-DC19-400E-9754-A1E8313FBEDB}" type="slidenum">
              <a:rPr lang="pl-PL" smtClean="0"/>
              <a:pPr/>
              <a:t>40</a:t>
            </a:fld>
            <a:endParaRPr lang="pl-PL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pl-PL" dirty="0" smtClean="0"/>
              <a:t>Np. wykonaj zaprawę gipsową do  uzupełnienia ubytku w ściance działowej…….</a:t>
            </a:r>
          </a:p>
          <a:p>
            <a:r>
              <a:rPr lang="pl-PL" dirty="0" smtClean="0"/>
              <a:t> Zaprawę przygotowywać objętościowo….</a:t>
            </a: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54C729-DC19-400E-9754-A1E8313FBEDB}" type="slidenum">
              <a:rPr lang="pl-PL" smtClean="0"/>
              <a:pPr/>
              <a:t>41</a:t>
            </a:fld>
            <a:endParaRPr lang="pl-PL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54C729-DC19-400E-9754-A1E8313FBEDB}" type="slidenum">
              <a:rPr lang="pl-PL" smtClean="0"/>
              <a:pPr/>
              <a:t>42</a:t>
            </a:fld>
            <a:endParaRPr lang="pl-PL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54C729-DC19-400E-9754-A1E8313FBEDB}" type="slidenum">
              <a:rPr lang="pl-PL" smtClean="0"/>
              <a:pPr/>
              <a:t>43</a:t>
            </a:fld>
            <a:endParaRPr lang="pl-PL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54C729-DC19-400E-9754-A1E8313FBEDB}" type="slidenum">
              <a:rPr lang="pl-PL" smtClean="0"/>
              <a:pPr/>
              <a:t>44</a:t>
            </a:fld>
            <a:endParaRPr lang="pl-PL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54C729-DC19-400E-9754-A1E8313FBEDB}" type="slidenum">
              <a:rPr lang="pl-PL" smtClean="0"/>
              <a:pPr/>
              <a:t>45</a:t>
            </a:fld>
            <a:endParaRPr lang="pl-PL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pl-PL" dirty="0" smtClean="0"/>
              <a:t>Nie walczyć ze schematyzmem- np. wychodząc będzie przekładał wiadro w to samo miejsce.</a:t>
            </a:r>
          </a:p>
          <a:p>
            <a:r>
              <a:rPr lang="pl-PL" dirty="0" smtClean="0"/>
              <a:t> Nie chce zakładać rękawic gumowych, dać mu inne</a:t>
            </a: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54C729-DC19-400E-9754-A1E8313FBEDB}" type="slidenum">
              <a:rPr lang="pl-PL" smtClean="0"/>
              <a:pPr/>
              <a:t>46</a:t>
            </a:fld>
            <a:endParaRPr lang="pl-PL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dirty="0" smtClean="0"/>
          </a:p>
          <a:p>
            <a:r>
              <a:rPr lang="pl-PL" dirty="0" err="1" smtClean="0"/>
              <a:t>Przeciwskazane</a:t>
            </a:r>
            <a:r>
              <a:rPr lang="pl-PL" dirty="0" smtClean="0"/>
              <a:t>  jest </a:t>
            </a:r>
            <a:r>
              <a:rPr lang="pl-PL" dirty="0" err="1" smtClean="0"/>
              <a:t>naucznie</a:t>
            </a:r>
            <a:r>
              <a:rPr lang="pl-PL" baseline="0" dirty="0" smtClean="0"/>
              <a:t> indywidualne na terenie domu , bo może </a:t>
            </a:r>
            <a:r>
              <a:rPr lang="pl-PL" baseline="0" dirty="0" err="1" smtClean="0"/>
              <a:t>pogłębiac</a:t>
            </a:r>
            <a:r>
              <a:rPr lang="pl-PL" baseline="0" dirty="0" smtClean="0"/>
              <a:t> zaburzenia w sferze społecznej</a:t>
            </a:r>
          </a:p>
          <a:p>
            <a:r>
              <a:rPr lang="pl-PL" dirty="0" smtClean="0"/>
              <a:t>Etykieta </a:t>
            </a:r>
            <a:r>
              <a:rPr lang="pl-PL" dirty="0" err="1" smtClean="0"/>
              <a:t>żle</a:t>
            </a:r>
            <a:r>
              <a:rPr lang="pl-PL" dirty="0" smtClean="0"/>
              <a:t> wychowanych, dziwaków dlatego zanim zostaną zdiagnozowane mogą być  odrzucane, karane, nieustannie krytykowane</a:t>
            </a:r>
          </a:p>
          <a:p>
            <a:r>
              <a:rPr lang="pl-PL" dirty="0" smtClean="0"/>
              <a:t>. </a:t>
            </a: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54C729-DC19-400E-9754-A1E8313FBEDB}" type="slidenum">
              <a:rPr lang="pl-PL" smtClean="0"/>
              <a:pPr/>
              <a:t>47</a:t>
            </a:fld>
            <a:endParaRPr lang="pl-PL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pl-PL" dirty="0" smtClean="0"/>
              <a:t>Nie potrafią rozpoznać kiedy mogą się odezwać, przerywają</a:t>
            </a:r>
            <a:r>
              <a:rPr lang="pl-PL" baseline="0" dirty="0" smtClean="0"/>
              <a:t> innym osobom, nie posługują się slangiem młodzieżowym</a:t>
            </a:r>
          </a:p>
          <a:p>
            <a:pPr defTabSz="948141">
              <a:defRPr/>
            </a:pPr>
            <a:r>
              <a:rPr lang="pl-PL" dirty="0" smtClean="0"/>
              <a:t>Najłatwiej nawiązać kontakt w sytuacji</a:t>
            </a:r>
            <a:r>
              <a:rPr lang="pl-PL" baseline="0" dirty="0" smtClean="0"/>
              <a:t> 1 na 1</a:t>
            </a:r>
            <a:endParaRPr lang="pl-PL" dirty="0" smtClean="0"/>
          </a:p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54C729-DC19-400E-9754-A1E8313FBEDB}" type="slidenum">
              <a:rPr lang="pl-PL" smtClean="0"/>
              <a:pPr/>
              <a:t>48</a:t>
            </a:fld>
            <a:endParaRPr lang="pl-PL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dirty="0" smtClean="0"/>
          </a:p>
          <a:p>
            <a:endParaRPr lang="pl-PL" dirty="0" smtClean="0"/>
          </a:p>
          <a:p>
            <a:r>
              <a:rPr lang="pl-PL" dirty="0" smtClean="0"/>
              <a:t>Nie potrafi rozwijać pojęć, wnioskować, wydawać osąd.</a:t>
            </a:r>
          </a:p>
          <a:p>
            <a:r>
              <a:rPr lang="pl-PL" dirty="0" smtClean="0"/>
              <a:t>Wiedza może być na poziomie akademickim</a:t>
            </a: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54C729-DC19-400E-9754-A1E8313FBEDB}" type="slidenum">
              <a:rPr lang="pl-PL" smtClean="0"/>
              <a:pPr/>
              <a:t>49</a:t>
            </a:fld>
            <a:endParaRPr lang="pl-PL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pl-PL" dirty="0" smtClean="0"/>
              <a:t>Nie rozumieją potrzeby wykonywania czynności</a:t>
            </a:r>
            <a:r>
              <a:rPr lang="pl-PL" baseline="0" dirty="0" smtClean="0"/>
              <a:t> związanych  np. z sprzątaniem </a:t>
            </a:r>
            <a:r>
              <a:rPr lang="pl-PL" baseline="0" dirty="0" smtClean="0">
                <a:solidFill>
                  <a:srgbClr val="FF0000"/>
                </a:solidFill>
              </a:rPr>
              <a:t>– należy ukazywać skutki</a:t>
            </a:r>
          </a:p>
          <a:p>
            <a:r>
              <a:rPr lang="pl-PL" baseline="0" dirty="0" smtClean="0">
                <a:solidFill>
                  <a:srgbClr val="FF0000"/>
                </a:solidFill>
              </a:rPr>
              <a:t>W opinii unikać uogólniania i etykietowania, przydatne są szczegółowe informacje  dotyczące mocnych i słabych stron, przykłady i zapisy zachowań w kontaktach z rówieśnikami, nauczycielami</a:t>
            </a:r>
            <a:endParaRPr lang="pl-PL" dirty="0">
              <a:solidFill>
                <a:srgbClr val="FF0000"/>
              </a:solidFill>
            </a:endParaRPr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54C729-DC19-400E-9754-A1E8313FBEDB}" type="slidenum">
              <a:rPr lang="pl-PL" smtClean="0"/>
              <a:pPr/>
              <a:t>50</a:t>
            </a:fld>
            <a:endParaRPr lang="pl-PL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54C729-DC19-400E-9754-A1E8313FBEDB}" type="slidenum">
              <a:rPr lang="pl-PL" smtClean="0"/>
              <a:pPr/>
              <a:t>51</a:t>
            </a:fld>
            <a:endParaRPr lang="pl-PL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54C729-DC19-400E-9754-A1E8313FBEDB}" type="slidenum">
              <a:rPr lang="pl-PL" smtClean="0"/>
              <a:pPr/>
              <a:t>52</a:t>
            </a:fld>
            <a:endParaRPr lang="pl-PL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pl-PL" dirty="0" smtClean="0"/>
              <a:t>Gdy ma</a:t>
            </a:r>
            <a:r>
              <a:rPr lang="pl-PL" baseline="0" dirty="0" smtClean="0"/>
              <a:t> trudności w pisaniu pozwól na korzystanie z edytora tekstu, rozważ  możliwość, by </a:t>
            </a:r>
            <a:r>
              <a:rPr lang="pl-PL" baseline="0" dirty="0" err="1" smtClean="0"/>
              <a:t>ucvzeń</a:t>
            </a:r>
            <a:r>
              <a:rPr lang="pl-PL" baseline="0" dirty="0" smtClean="0"/>
              <a:t> dyktował a kto inny zapisywał jego odpowiedź.</a:t>
            </a: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54C729-DC19-400E-9754-A1E8313FBEDB}" type="slidenum">
              <a:rPr lang="pl-PL" smtClean="0"/>
              <a:pPr/>
              <a:t>53</a:t>
            </a:fld>
            <a:endParaRPr lang="pl-PL"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54C729-DC19-400E-9754-A1E8313FBEDB}" type="slidenum">
              <a:rPr lang="pl-PL" smtClean="0"/>
              <a:pPr/>
              <a:t>54</a:t>
            </a:fld>
            <a:endParaRPr lang="pl-PL"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54C729-DC19-400E-9754-A1E8313FBEDB}" type="slidenum">
              <a:rPr lang="pl-PL" smtClean="0"/>
              <a:pPr/>
              <a:t>55</a:t>
            </a:fld>
            <a:endParaRPr lang="pl-PL"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54C729-DC19-400E-9754-A1E8313FBEDB}" type="slidenum">
              <a:rPr lang="pl-PL" smtClean="0"/>
              <a:pPr/>
              <a:t>56</a:t>
            </a:fld>
            <a:endParaRPr lang="pl-PL"/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54C729-DC19-400E-9754-A1E8313FBEDB}" type="slidenum">
              <a:rPr lang="pl-PL" smtClean="0"/>
              <a:pPr/>
              <a:t>57</a:t>
            </a:fld>
            <a:endParaRPr lang="pl-PL"/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54C729-DC19-400E-9754-A1E8313FBEDB}" type="slidenum">
              <a:rPr lang="pl-PL" smtClean="0"/>
              <a:pPr/>
              <a:t>58</a:t>
            </a:fld>
            <a:endParaRPr lang="pl-PL"/>
          </a:p>
        </p:txBody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baseline="0" dirty="0" smtClean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54C729-DC19-400E-9754-A1E8313FBEDB}" type="slidenum">
              <a:rPr lang="pl-PL" smtClean="0"/>
              <a:pPr/>
              <a:t>59</a:t>
            </a:fld>
            <a:endParaRPr lang="pl-PL"/>
          </a:p>
        </p:txBody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54C729-DC19-400E-9754-A1E8313FBEDB}" type="slidenum">
              <a:rPr lang="pl-PL" smtClean="0"/>
              <a:pPr/>
              <a:t>60</a:t>
            </a:fld>
            <a:endParaRPr lang="pl-PL"/>
          </a:p>
        </p:txBody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defTabSz="948141">
              <a:defRPr/>
            </a:pPr>
            <a:r>
              <a:rPr lang="pl-PL" dirty="0" smtClean="0"/>
              <a:t>Po co ten uczeń tu jest?</a:t>
            </a:r>
          </a:p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54C729-DC19-400E-9754-A1E8313FBEDB}" type="slidenum">
              <a:rPr lang="pl-PL" smtClean="0"/>
              <a:pPr/>
              <a:t>61</a:t>
            </a:fld>
            <a:endParaRPr lang="pl-PL"/>
          </a:p>
        </p:txBody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dirty="0" smtClean="0"/>
              <a:t>Dzieci z zespołem </a:t>
            </a:r>
            <a:r>
              <a:rPr lang="pl-PL" dirty="0" err="1" smtClean="0"/>
              <a:t>Aspergera</a:t>
            </a:r>
            <a:r>
              <a:rPr lang="pl-PL" dirty="0" smtClean="0"/>
              <a:t> często wykazują wrażliwość na osobowość nauczyciela. Mogą być </a:t>
            </a:r>
            <a:r>
              <a:rPr lang="pl-PL" dirty="0" err="1" smtClean="0"/>
              <a:t>nauczane,ąle</a:t>
            </a:r>
            <a:r>
              <a:rPr lang="pl-PL" dirty="0" smtClean="0"/>
              <a:t> jedynie przez tych którzy okażą</a:t>
            </a:r>
            <a:r>
              <a:rPr lang="pl-PL" baseline="0" dirty="0" smtClean="0"/>
              <a:t> im życzliwość i co ważne poczucie humoru..</a:t>
            </a:r>
            <a:endParaRPr lang="pl-PL" dirty="0" smtClean="0"/>
          </a:p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54C729-DC19-400E-9754-A1E8313FBEDB}" type="slidenum">
              <a:rPr lang="pl-PL" smtClean="0"/>
              <a:pPr/>
              <a:t>62</a:t>
            </a:fld>
            <a:endParaRPr lang="pl-PL"/>
          </a:p>
        </p:txBody>
      </p:sp>
    </p:spTree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54C729-DC19-400E-9754-A1E8313FBEDB}" type="slidenum">
              <a:rPr lang="pl-PL" smtClean="0"/>
              <a:pPr/>
              <a:t>63</a:t>
            </a:fld>
            <a:endParaRPr lang="pl-PL"/>
          </a:p>
        </p:txBody>
      </p:sp>
    </p:spTree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54C729-DC19-400E-9754-A1E8313FBEDB}" type="slidenum">
              <a:rPr lang="pl-PL" smtClean="0"/>
              <a:pPr/>
              <a:t>64</a:t>
            </a:fld>
            <a:endParaRPr lang="pl-P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B893A-09D0-4D48-94CA-43EDF22337CC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B893A-09D0-4D48-94CA-43EDF22337CC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B893A-09D0-4D48-94CA-43EDF22337CC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B893A-09D0-4D48-94CA-43EDF22337CC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B893A-09D0-4D48-94CA-43EDF22337CC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B893A-09D0-4D48-94CA-43EDF22337CC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B893A-09D0-4D48-94CA-43EDF22337CC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B893A-09D0-4D48-94CA-43EDF22337CC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B893A-09D0-4D48-94CA-43EDF22337CC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B893A-09D0-4D48-94CA-43EDF22337CC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B893A-09D0-4D48-94CA-43EDF22337CC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633693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8B893A-09D0-4D48-94CA-43EDF22337CC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2" r:id="rId12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ctrTitle"/>
          </p:nvPr>
        </p:nvSpPr>
        <p:spPr>
          <a:xfrm>
            <a:off x="685800" y="1844823"/>
            <a:ext cx="7772400" cy="3168353"/>
          </a:xfrm>
        </p:spPr>
        <p:txBody>
          <a:bodyPr>
            <a:normAutofit/>
          </a:bodyPr>
          <a:lstStyle/>
          <a:p>
            <a:r>
              <a:rPr lang="pl-PL" sz="3600" dirty="0" smtClean="0">
                <a:solidFill>
                  <a:schemeClr val="tx2">
                    <a:lumMod val="50000"/>
                  </a:schemeClr>
                </a:solidFill>
              </a:rPr>
              <a:t>Dostosowanie  wymagań edukacyjnych do potrzeb ucznia </a:t>
            </a:r>
            <a:br>
              <a:rPr lang="pl-PL" sz="3600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pl-PL" sz="3600" dirty="0" smtClean="0">
                <a:solidFill>
                  <a:schemeClr val="tx2">
                    <a:lumMod val="50000"/>
                  </a:schemeClr>
                </a:solidFill>
              </a:rPr>
              <a:t>w kształceniu zawodowym</a:t>
            </a:r>
            <a:endParaRPr lang="pl-PL" sz="36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5" name="Podtytuł 4"/>
          <p:cNvSpPr>
            <a:spLocks noGrp="1"/>
          </p:cNvSpPr>
          <p:nvPr>
            <p:ph type="subTitle" idx="1"/>
          </p:nvPr>
        </p:nvSpPr>
        <p:spPr>
          <a:xfrm>
            <a:off x="323528" y="5445224"/>
            <a:ext cx="8208912" cy="504056"/>
          </a:xfrm>
        </p:spPr>
        <p:txBody>
          <a:bodyPr>
            <a:normAutofit fontScale="70000" lnSpcReduction="20000"/>
          </a:bodyPr>
          <a:lstStyle/>
          <a:p>
            <a:r>
              <a:rPr lang="pl-PL" sz="2200" dirty="0" smtClean="0">
                <a:solidFill>
                  <a:schemeClr val="tx2">
                    <a:lumMod val="50000"/>
                  </a:schemeClr>
                </a:solidFill>
              </a:rPr>
              <a:t>Barbara </a:t>
            </a:r>
            <a:r>
              <a:rPr lang="pl-PL" sz="2200" dirty="0" smtClean="0">
                <a:solidFill>
                  <a:schemeClr val="tx2">
                    <a:lumMod val="50000"/>
                  </a:schemeClr>
                </a:solidFill>
              </a:rPr>
              <a:t>Rusinek</a:t>
            </a:r>
          </a:p>
          <a:p>
            <a:r>
              <a:rPr lang="pl-PL" sz="2200" b="1" dirty="0" err="1" smtClean="0">
                <a:solidFill>
                  <a:schemeClr val="tx2">
                    <a:lumMod val="50000"/>
                  </a:schemeClr>
                </a:solidFill>
              </a:rPr>
              <a:t>brusinek@pcen.pl</a:t>
            </a:r>
            <a:endParaRPr lang="pl-PL" sz="2200" b="1" dirty="0" smtClean="0">
              <a:solidFill>
                <a:schemeClr val="tx2">
                  <a:lumMod val="50000"/>
                </a:schemeClr>
              </a:solidFill>
            </a:endParaRPr>
          </a:p>
          <a:p>
            <a:endParaRPr lang="pl-PL" dirty="0">
              <a:solidFill>
                <a:srgbClr val="002060"/>
              </a:solidFill>
            </a:endParaRPr>
          </a:p>
        </p:txBody>
      </p:sp>
      <p:pic>
        <p:nvPicPr>
          <p:cNvPr id="6" name="Obraz 1" descr="http://psim.pcen.pl/images/stories/logos/pcen-log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92280" y="188640"/>
            <a:ext cx="1691681" cy="13572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179512" y="1196752"/>
            <a:ext cx="6912768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pl-PL" sz="3000" dirty="0" smtClean="0"/>
              <a:t> </a:t>
            </a:r>
            <a:endParaRPr lang="pl-PL" sz="3000" dirty="0"/>
          </a:p>
        </p:txBody>
      </p:sp>
      <p:sp>
        <p:nvSpPr>
          <p:cNvPr id="5" name="Prostokąt 4"/>
          <p:cNvSpPr/>
          <p:nvPr/>
        </p:nvSpPr>
        <p:spPr>
          <a:xfrm>
            <a:off x="467544" y="404664"/>
            <a:ext cx="8136905" cy="707886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pl-PL" sz="4000" b="1" dirty="0" smtClean="0">
                <a:solidFill>
                  <a:srgbClr val="FF0000"/>
                </a:solidFill>
                <a:latin typeface="+mj-lt"/>
              </a:rPr>
              <a:t> </a:t>
            </a:r>
            <a:r>
              <a:rPr lang="pl-PL" sz="4000" dirty="0" smtClean="0">
                <a:solidFill>
                  <a:schemeClr val="bg1"/>
                </a:solidFill>
                <a:latin typeface="+mj-lt"/>
                <a:cs typeface="Times New Roman" pitchFamily="18" charset="0"/>
              </a:rPr>
              <a:t>Przebieg zajęć  </a:t>
            </a:r>
            <a:endParaRPr lang="pl-PL" sz="4000" dirty="0">
              <a:solidFill>
                <a:schemeClr val="bg1"/>
              </a:solidFill>
              <a:latin typeface="+mj-lt"/>
              <a:cs typeface="Times New Roman" pitchFamily="18" charset="0"/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611560" y="1628800"/>
            <a:ext cx="7848872" cy="39087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>
              <a:buFont typeface="+mj-lt"/>
              <a:buAutoNum type="arabicPeriod"/>
              <a:defRPr/>
            </a:pPr>
            <a:r>
              <a:rPr lang="pl-PL" sz="2400" dirty="0" smtClean="0">
                <a:latin typeface="+mj-lt"/>
                <a:cs typeface="Times New Roman" pitchFamily="18" charset="0"/>
              </a:rPr>
              <a:t>Powitanie i przedstawienie  przebiegu  i celów zajęć</a:t>
            </a:r>
          </a:p>
          <a:p>
            <a:pPr marL="514350" indent="-514350">
              <a:buFont typeface="+mj-lt"/>
              <a:buAutoNum type="arabicPeriod"/>
              <a:defRPr/>
            </a:pPr>
            <a:r>
              <a:rPr lang="pl-PL" sz="2400" dirty="0" smtClean="0">
                <a:latin typeface="+mj-lt"/>
                <a:cs typeface="Times New Roman" pitchFamily="18" charset="0"/>
              </a:rPr>
              <a:t>Pojęcia </a:t>
            </a:r>
            <a:r>
              <a:rPr lang="pl-PL" sz="2400" dirty="0" smtClean="0">
                <a:latin typeface="+mj-lt"/>
                <a:cs typeface="Times New Roman" pitchFamily="18" charset="0"/>
              </a:rPr>
              <a:t>podstawowe</a:t>
            </a:r>
            <a:endParaRPr lang="pl-PL" sz="2400" dirty="0" smtClean="0">
              <a:latin typeface="+mj-lt"/>
              <a:cs typeface="Times New Roman" pitchFamily="18" charset="0"/>
            </a:endParaRPr>
          </a:p>
          <a:p>
            <a:pPr marL="514350" indent="-514350">
              <a:buFont typeface="+mj-lt"/>
              <a:buAutoNum type="arabicPeriod"/>
              <a:defRPr/>
            </a:pPr>
            <a:r>
              <a:rPr lang="pl-PL" sz="2400" dirty="0" smtClean="0"/>
              <a:t>Kształcenie </a:t>
            </a:r>
            <a:r>
              <a:rPr lang="pl-PL" sz="2400" dirty="0" smtClean="0"/>
              <a:t>integracyjne, czynniki zwiększające jego efektywność</a:t>
            </a:r>
          </a:p>
          <a:p>
            <a:pPr marL="514350" indent="-514350">
              <a:buFont typeface="+mj-lt"/>
              <a:buAutoNum type="arabicPeriod"/>
              <a:defRPr/>
            </a:pPr>
            <a:r>
              <a:rPr lang="pl-PL" sz="2400" dirty="0" smtClean="0">
                <a:latin typeface="+mj-lt"/>
              </a:rPr>
              <a:t>Nauczyciel zawodu w przygotowaniu   zawodowym </a:t>
            </a:r>
            <a:r>
              <a:rPr lang="pl-PL" sz="2400" dirty="0" smtClean="0">
                <a:latin typeface="+mj-lt"/>
              </a:rPr>
              <a:t>niepełnosprawnych</a:t>
            </a:r>
          </a:p>
          <a:p>
            <a:pPr marL="514350" indent="-514350">
              <a:buFont typeface="+mj-lt"/>
              <a:buAutoNum type="arabicPeriod"/>
              <a:defRPr/>
            </a:pPr>
            <a:r>
              <a:rPr lang="pl-PL" sz="2400" dirty="0" smtClean="0">
                <a:latin typeface="+mj-lt"/>
                <a:cs typeface="Times New Roman" pitchFamily="18" charset="0"/>
              </a:rPr>
              <a:t>Podsumowanie</a:t>
            </a:r>
            <a:endParaRPr lang="pl-PL" sz="2400" dirty="0" smtClean="0">
              <a:latin typeface="+mj-lt"/>
              <a:cs typeface="Times New Roman" pitchFamily="18" charset="0"/>
            </a:endParaRPr>
          </a:p>
          <a:p>
            <a:pPr marL="514350" lvl="0" indent="-514350">
              <a:defRPr/>
            </a:pPr>
            <a:endParaRPr lang="pl-PL" sz="2000" dirty="0"/>
          </a:p>
          <a:p>
            <a:pPr marL="514350" indent="-514350">
              <a:buAutoNum type="arabicPeriod"/>
              <a:defRPr/>
            </a:pPr>
            <a:endParaRPr lang="pl-PL" sz="2000" dirty="0" smtClean="0"/>
          </a:p>
          <a:p>
            <a:pPr marL="514350" indent="-514350">
              <a:defRPr/>
            </a:pPr>
            <a:endParaRPr lang="pl-PL" sz="2000" dirty="0" smtClean="0"/>
          </a:p>
          <a:p>
            <a:pPr marL="514350" indent="-514350" algn="ctr">
              <a:defRPr/>
            </a:pPr>
            <a:r>
              <a:rPr lang="pl-PL" sz="2000" dirty="0" smtClean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781340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solidFill>
            <a:schemeClr val="tx2">
              <a:lumMod val="75000"/>
            </a:schemeClr>
          </a:solidFill>
        </p:spPr>
        <p:txBody>
          <a:bodyPr>
            <a:noAutofit/>
          </a:bodyPr>
          <a:lstStyle/>
          <a:p>
            <a:r>
              <a:rPr lang="pl-PL" sz="3600" b="1" dirty="0" smtClean="0">
                <a:solidFill>
                  <a:schemeClr val="bg1"/>
                </a:solidFill>
              </a:rPr>
              <a:t>Podstawowe pojęcia</a:t>
            </a:r>
            <a:endParaRPr lang="pl-PL" sz="3600" dirty="0">
              <a:solidFill>
                <a:schemeClr val="bg1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844824"/>
            <a:ext cx="8229600" cy="3888432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pl-PL" b="1" dirty="0" smtClean="0">
                <a:solidFill>
                  <a:srgbClr val="FF0000"/>
                </a:solidFill>
              </a:rPr>
              <a:t>    </a:t>
            </a:r>
            <a:r>
              <a:rPr lang="pl-PL" sz="3000" b="1" dirty="0" smtClean="0">
                <a:solidFill>
                  <a:srgbClr val="C00000"/>
                </a:solidFill>
              </a:rPr>
              <a:t>Edukacja włączająca </a:t>
            </a:r>
            <a:r>
              <a:rPr lang="pl-PL" sz="3000" dirty="0" smtClean="0"/>
              <a:t>jest realizacją idei pełnego udziału dzieci z niepełnosprawnością w sferze edukacji. </a:t>
            </a:r>
            <a:endParaRPr lang="pl-PL" sz="3000" dirty="0" smtClean="0"/>
          </a:p>
          <a:p>
            <a:pPr>
              <a:buNone/>
            </a:pPr>
            <a:r>
              <a:rPr lang="pl-PL" sz="3000" b="1" dirty="0">
                <a:solidFill>
                  <a:srgbClr val="C00000"/>
                </a:solidFill>
              </a:rPr>
              <a:t> </a:t>
            </a:r>
            <a:r>
              <a:rPr lang="pl-PL" sz="3000" b="1" dirty="0" smtClean="0">
                <a:solidFill>
                  <a:srgbClr val="C00000"/>
                </a:solidFill>
              </a:rPr>
              <a:t>   </a:t>
            </a:r>
            <a:r>
              <a:rPr lang="pl-PL" sz="3000" b="1" dirty="0" smtClean="0">
                <a:solidFill>
                  <a:srgbClr val="C00000"/>
                </a:solidFill>
              </a:rPr>
              <a:t>Edukacja </a:t>
            </a:r>
            <a:r>
              <a:rPr lang="pl-PL" sz="3000" b="1" dirty="0" smtClean="0">
                <a:solidFill>
                  <a:srgbClr val="C00000"/>
                </a:solidFill>
              </a:rPr>
              <a:t>włączająca </a:t>
            </a:r>
            <a:r>
              <a:rPr lang="pl-PL" sz="3000" dirty="0" smtClean="0"/>
              <a:t>jest okazją do </a:t>
            </a:r>
            <a:r>
              <a:rPr lang="pl-PL" sz="3000" dirty="0"/>
              <a:t>uczenia się </a:t>
            </a:r>
            <a:r>
              <a:rPr lang="pl-PL" sz="3000" dirty="0" smtClean="0"/>
              <a:t>normalności, ważny </a:t>
            </a:r>
            <a:r>
              <a:rPr lang="pl-PL" sz="3000" dirty="0"/>
              <a:t>jest proces integracji społecznej.</a:t>
            </a:r>
            <a:endParaRPr lang="pl-PL" sz="3000" dirty="0" smtClean="0"/>
          </a:p>
          <a:p>
            <a:pPr>
              <a:buNone/>
            </a:pPr>
            <a:r>
              <a:rPr lang="pl-PL" sz="2800" dirty="0">
                <a:solidFill>
                  <a:srgbClr val="C00000"/>
                </a:solidFill>
              </a:rPr>
              <a:t> </a:t>
            </a:r>
            <a:r>
              <a:rPr lang="pl-PL" sz="2800" dirty="0" smtClean="0">
                <a:solidFill>
                  <a:srgbClr val="C00000"/>
                </a:solidFill>
              </a:rPr>
              <a:t>    </a:t>
            </a:r>
            <a:r>
              <a:rPr lang="pl-PL" sz="3000" b="1" dirty="0" smtClean="0">
                <a:solidFill>
                  <a:srgbClr val="C00000"/>
                </a:solidFill>
              </a:rPr>
              <a:t>Inkluzja </a:t>
            </a:r>
            <a:r>
              <a:rPr lang="pl-PL" sz="3000" b="1" dirty="0">
                <a:solidFill>
                  <a:srgbClr val="C00000"/>
                </a:solidFill>
              </a:rPr>
              <a:t>społeczna </a:t>
            </a:r>
            <a:r>
              <a:rPr lang="pl-PL" sz="3000" i="1" dirty="0"/>
              <a:t>- </a:t>
            </a:r>
            <a:r>
              <a:rPr lang="pl-PL" sz="3000" dirty="0"/>
              <a:t>dziecko z niepełnosprawnością powinno mieć dostęp do edukacji w swoim środowisku lokalnym-</a:t>
            </a:r>
            <a:r>
              <a:rPr lang="pl-PL" sz="3000" dirty="0">
                <a:solidFill>
                  <a:srgbClr val="C00000"/>
                </a:solidFill>
              </a:rPr>
              <a:t> </a:t>
            </a:r>
            <a:r>
              <a:rPr lang="pl-PL" sz="3000" dirty="0"/>
              <a:t>na poziomie gminy czy powiatu</a:t>
            </a:r>
            <a:r>
              <a:rPr lang="pl-PL" sz="3000" dirty="0" smtClean="0"/>
              <a:t>. </a:t>
            </a:r>
            <a:endParaRPr lang="pl-PL" sz="3000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B893A-09D0-4D48-94CA-43EDF22337CC}" type="slidenum">
              <a:rPr lang="pl-PL" smtClean="0"/>
              <a:pPr/>
              <a:t>3</a:t>
            </a:fld>
            <a:endParaRPr lang="pl-P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solidFill>
            <a:schemeClr val="tx2">
              <a:lumMod val="75000"/>
            </a:schemeClr>
          </a:solidFill>
        </p:spPr>
        <p:txBody>
          <a:bodyPr>
            <a:normAutofit/>
          </a:bodyPr>
          <a:lstStyle/>
          <a:p>
            <a:r>
              <a:rPr lang="pl-PL" dirty="0" smtClean="0">
                <a:solidFill>
                  <a:schemeClr val="bg1"/>
                </a:solidFill>
              </a:rPr>
              <a:t>Podstawowe pojęcia</a:t>
            </a:r>
            <a:endParaRPr lang="pl-PL" dirty="0">
              <a:solidFill>
                <a:schemeClr val="bg1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844824"/>
            <a:ext cx="8229600" cy="4281339"/>
          </a:xfrm>
        </p:spPr>
        <p:txBody>
          <a:bodyPr/>
          <a:lstStyle/>
          <a:p>
            <a:pPr>
              <a:buNone/>
            </a:pPr>
            <a:r>
              <a:rPr lang="pl-PL" b="1" i="1" dirty="0" smtClean="0">
                <a:solidFill>
                  <a:srgbClr val="C00000"/>
                </a:solidFill>
              </a:rPr>
              <a:t>    </a:t>
            </a:r>
            <a:r>
              <a:rPr lang="pl-PL" b="1" dirty="0" smtClean="0">
                <a:solidFill>
                  <a:srgbClr val="C00000"/>
                </a:solidFill>
              </a:rPr>
              <a:t>Niepełnosprawność </a:t>
            </a:r>
            <a:r>
              <a:rPr lang="pl-PL" dirty="0" smtClean="0"/>
              <a:t>w procesie edukacji nie powinna być rozumiana jako rezultat uszkodzenia ciała, zmysłów czy choroby, </a:t>
            </a:r>
            <a:br>
              <a:rPr lang="pl-PL" dirty="0" smtClean="0"/>
            </a:br>
            <a:r>
              <a:rPr lang="pl-PL" dirty="0" smtClean="0"/>
              <a:t>ale raczej jako </a:t>
            </a:r>
            <a:r>
              <a:rPr lang="pl-PL" b="1" dirty="0" smtClean="0"/>
              <a:t>wynik barier społecznych, ekonomicznych, fizycznych, psychicznych, </a:t>
            </a:r>
            <a:br>
              <a:rPr lang="pl-PL" b="1" dirty="0" smtClean="0"/>
            </a:br>
            <a:r>
              <a:rPr lang="pl-PL" b="1" dirty="0" smtClean="0"/>
              <a:t>jakie dziecko napotyka w środowisku</a:t>
            </a:r>
            <a:endParaRPr lang="pl-PL" b="1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B893A-09D0-4D48-94CA-43EDF22337CC}" type="slidenum">
              <a:rPr lang="pl-PL" smtClean="0"/>
              <a:pPr/>
              <a:t>4</a:t>
            </a:fld>
            <a:endParaRPr lang="pl-P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  <a:solidFill>
            <a:schemeClr val="tx2">
              <a:lumMod val="75000"/>
            </a:schemeClr>
          </a:solidFill>
        </p:spPr>
        <p:txBody>
          <a:bodyPr>
            <a:normAutofit/>
          </a:bodyPr>
          <a:lstStyle/>
          <a:p>
            <a:r>
              <a:rPr lang="pl-PL" sz="4000" dirty="0" smtClean="0">
                <a:solidFill>
                  <a:schemeClr val="bg1"/>
                </a:solidFill>
              </a:rPr>
              <a:t>Podstawowe pojęcia</a:t>
            </a:r>
            <a:endParaRPr lang="pl-PL" sz="4000" dirty="0">
              <a:solidFill>
                <a:schemeClr val="bg1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pl-PL" b="1" dirty="0" smtClean="0"/>
              <a:t>Niepełnosprawność intelektualna</a:t>
            </a:r>
            <a:r>
              <a:rPr lang="pl-PL" dirty="0" smtClean="0"/>
              <a:t> </a:t>
            </a:r>
            <a:br>
              <a:rPr lang="pl-PL" dirty="0" smtClean="0"/>
            </a:br>
            <a:r>
              <a:rPr lang="pl-PL" dirty="0" smtClean="0"/>
              <a:t>obniżenie </a:t>
            </a:r>
            <a:r>
              <a:rPr lang="pl-PL" dirty="0" smtClean="0"/>
              <a:t>poziomu rozwoju </a:t>
            </a:r>
            <a:r>
              <a:rPr lang="pl-PL" dirty="0" smtClean="0"/>
              <a:t>intelektualnego, któremu </a:t>
            </a:r>
            <a:r>
              <a:rPr lang="pl-PL" dirty="0" smtClean="0"/>
              <a:t>towarzyszy deficyt w zakresie zachowań  adaptacyjnych </a:t>
            </a:r>
            <a:r>
              <a:rPr lang="pl-PL" dirty="0" smtClean="0"/>
              <a:t>(w szczególności </a:t>
            </a:r>
            <a:r>
              <a:rPr lang="pl-PL" dirty="0" smtClean="0"/>
              <a:t>niezależności i odpowiedzialności</a:t>
            </a:r>
            <a:r>
              <a:rPr lang="pl-PL" dirty="0" smtClean="0"/>
              <a:t>)</a:t>
            </a:r>
          </a:p>
          <a:p>
            <a:pPr marL="0" indent="0">
              <a:buNone/>
            </a:pPr>
            <a:endParaRPr lang="pl-PL" dirty="0" smtClean="0"/>
          </a:p>
          <a:p>
            <a:pPr marL="0" indent="0">
              <a:buNone/>
            </a:pPr>
            <a:r>
              <a:rPr lang="pl-PL" dirty="0" smtClean="0"/>
              <a:t>Poniżej </a:t>
            </a:r>
            <a:r>
              <a:rPr lang="pl-PL" b="1" dirty="0"/>
              <a:t>69 – </a:t>
            </a:r>
            <a:r>
              <a:rPr lang="pl-PL" b="1" dirty="0" smtClean="0"/>
              <a:t>55 </a:t>
            </a:r>
            <a:r>
              <a:rPr lang="pl-PL" dirty="0" smtClean="0"/>
              <a:t>punktów</a:t>
            </a:r>
            <a:r>
              <a:rPr lang="pl-PL" dirty="0"/>
              <a:t>  IQ Wechslera niepełnosprawność intelektualna </a:t>
            </a:r>
            <a:r>
              <a:rPr lang="pl-PL" dirty="0" smtClean="0"/>
              <a:t>– w </a:t>
            </a:r>
            <a:r>
              <a:rPr lang="pl-PL" dirty="0"/>
              <a:t>stopniu lekkim: poziom intelektualny charakterystyczny dla 10 - 12 roku życia. </a:t>
            </a:r>
            <a:endParaRPr lang="pl-PL" dirty="0" smtClean="0"/>
          </a:p>
          <a:p>
            <a:pPr marL="0" indent="0">
              <a:buNone/>
            </a:pPr>
            <a:r>
              <a:rPr lang="pl-PL" dirty="0" smtClean="0">
                <a:solidFill>
                  <a:srgbClr val="C00000"/>
                </a:solidFill>
              </a:rPr>
              <a:t>Dziecko </a:t>
            </a:r>
            <a:r>
              <a:rPr lang="pl-PL" dirty="0">
                <a:solidFill>
                  <a:srgbClr val="C00000"/>
                </a:solidFill>
              </a:rPr>
              <a:t>z niepełnosprawnością intelektualną w  stopniu lekkim mające orzeczenie może uczyć się do 21 roku życia</a:t>
            </a:r>
            <a:endParaRPr lang="pl-PL" dirty="0"/>
          </a:p>
          <a:p>
            <a:endParaRPr lang="pl-PL" dirty="0" smtClean="0"/>
          </a:p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B893A-09D0-4D48-94CA-43EDF22337CC}" type="slidenum">
              <a:rPr lang="pl-PL" smtClean="0"/>
              <a:pPr/>
              <a:t>5</a:t>
            </a:fld>
            <a:endParaRPr lang="pl-PL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794322"/>
          </a:xfrm>
          <a:solidFill>
            <a:schemeClr val="accent4">
              <a:lumMod val="50000"/>
            </a:schemeClr>
          </a:solidFill>
        </p:spPr>
        <p:txBody>
          <a:bodyPr>
            <a:normAutofit/>
          </a:bodyPr>
          <a:lstStyle/>
          <a:p>
            <a:r>
              <a:rPr lang="pl-PL" dirty="0" smtClean="0">
                <a:solidFill>
                  <a:schemeClr val="bg1"/>
                </a:solidFill>
              </a:rPr>
              <a:t>SYSTEMY KSZTAŁCENIA OSÓB NIEPEŁNOSPRAWNYCH W POLSCE</a:t>
            </a:r>
            <a:endParaRPr lang="pl-PL" dirty="0">
              <a:solidFill>
                <a:schemeClr val="bg1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2780928"/>
            <a:ext cx="8229600" cy="3345235"/>
          </a:xfrm>
        </p:spPr>
        <p:txBody>
          <a:bodyPr/>
          <a:lstStyle/>
          <a:p>
            <a:pPr>
              <a:buNone/>
            </a:pP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>Istnieją dwa równolegle systemy kształcenia:</a:t>
            </a:r>
            <a:br>
              <a:rPr lang="pl-PL" dirty="0" smtClean="0"/>
            </a:br>
            <a:r>
              <a:rPr lang="pl-PL" dirty="0" smtClean="0"/>
              <a:t>1. system kształcenia specjalnego,</a:t>
            </a:r>
            <a:br>
              <a:rPr lang="pl-PL" dirty="0" smtClean="0"/>
            </a:br>
            <a:r>
              <a:rPr lang="pl-PL" dirty="0" smtClean="0"/>
              <a:t>2. system kształcenia integracyjnego.</a:t>
            </a: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B893A-09D0-4D48-94CA-43EDF22337CC}" type="slidenum">
              <a:rPr lang="pl-PL" smtClean="0"/>
              <a:pPr/>
              <a:t>6</a:t>
            </a:fld>
            <a:endParaRPr lang="pl-P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98178"/>
          </a:xfrm>
          <a:solidFill>
            <a:schemeClr val="accent4">
              <a:lumMod val="50000"/>
            </a:schemeClr>
          </a:solidFill>
        </p:spPr>
        <p:txBody>
          <a:bodyPr>
            <a:normAutofit/>
          </a:bodyPr>
          <a:lstStyle/>
          <a:p>
            <a:r>
              <a:rPr lang="pl-PL" dirty="0" smtClean="0">
                <a:solidFill>
                  <a:schemeClr val="bg1"/>
                </a:solidFill>
              </a:rPr>
              <a:t>Charakterystyka systemu </a:t>
            </a:r>
            <a:br>
              <a:rPr lang="pl-PL" dirty="0" smtClean="0">
                <a:solidFill>
                  <a:schemeClr val="bg1"/>
                </a:solidFill>
              </a:rPr>
            </a:br>
            <a:r>
              <a:rPr lang="pl-PL" dirty="0" smtClean="0">
                <a:solidFill>
                  <a:schemeClr val="bg1"/>
                </a:solidFill>
              </a:rPr>
              <a:t>kształcenia integracyjnego</a:t>
            </a:r>
            <a:endParaRPr lang="pl-PL" dirty="0">
              <a:solidFill>
                <a:schemeClr val="bg1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67544" y="1628800"/>
            <a:ext cx="8003232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>Integracyjny system kształcenia i wychowania określają rozwiązania organizacyjno-prawne, które pozwalają na </a:t>
            </a:r>
            <a:r>
              <a:rPr lang="pl-PL" dirty="0" smtClean="0">
                <a:solidFill>
                  <a:srgbClr val="C00000"/>
                </a:solidFill>
              </a:rPr>
              <a:t>maksymalne włączenie osób niepełnosprawnych w nurt edukacji </a:t>
            </a:r>
            <a:br>
              <a:rPr lang="pl-PL" dirty="0" smtClean="0">
                <a:solidFill>
                  <a:srgbClr val="C00000"/>
                </a:solidFill>
              </a:rPr>
            </a:br>
            <a:r>
              <a:rPr lang="pl-PL" dirty="0" smtClean="0">
                <a:solidFill>
                  <a:srgbClr val="C00000"/>
                </a:solidFill>
              </a:rPr>
              <a:t>w placówkach masowych. </a:t>
            </a:r>
          </a:p>
          <a:p>
            <a:pPr>
              <a:buNone/>
            </a:pPr>
            <a:r>
              <a:rPr lang="pl-PL" dirty="0" smtClean="0"/>
              <a:t/>
            </a:r>
            <a:br>
              <a:rPr lang="pl-PL" dirty="0" smtClean="0"/>
            </a:b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B893A-09D0-4D48-94CA-43EDF22337CC}" type="slidenum">
              <a:rPr lang="pl-PL" smtClean="0"/>
              <a:pPr/>
              <a:t>7</a:t>
            </a:fld>
            <a:endParaRPr lang="pl-P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54162"/>
          </a:xfrm>
          <a:solidFill>
            <a:schemeClr val="accent4">
              <a:lumMod val="50000"/>
            </a:schemeClr>
          </a:solidFill>
        </p:spPr>
        <p:txBody>
          <a:bodyPr>
            <a:normAutofit fontScale="90000"/>
          </a:bodyPr>
          <a:lstStyle/>
          <a:p>
            <a:r>
              <a:rPr lang="pl-PL" dirty="0" smtClean="0">
                <a:solidFill>
                  <a:schemeClr val="bg1"/>
                </a:solidFill>
              </a:rPr>
              <a:t>Wady i zalety kształcenia integracyjnego</a:t>
            </a:r>
            <a:endParaRPr lang="pl-PL" dirty="0">
              <a:solidFill>
                <a:schemeClr val="bg1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251520" y="1700808"/>
            <a:ext cx="8712968" cy="4425355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pl-PL" sz="3400" b="1" dirty="0" smtClean="0">
                <a:solidFill>
                  <a:srgbClr val="C00000"/>
                </a:solidFill>
              </a:rPr>
              <a:t>Zalety:</a:t>
            </a:r>
            <a:endParaRPr lang="pl-PL" sz="3400" b="1" dirty="0" smtClean="0"/>
          </a:p>
          <a:p>
            <a:pPr>
              <a:buFontTx/>
              <a:buChar char="-"/>
            </a:pPr>
            <a:r>
              <a:rPr lang="pl-PL" dirty="0" smtClean="0"/>
              <a:t>stwarzanie możliwości zdobywania wielu zróżnicowań doświadczeń </a:t>
            </a:r>
            <a:br>
              <a:rPr lang="pl-PL" dirty="0" smtClean="0"/>
            </a:br>
            <a:r>
              <a:rPr lang="pl-PL" dirty="0" smtClean="0"/>
              <a:t>i kompetencji społecznych,</a:t>
            </a:r>
          </a:p>
          <a:p>
            <a:pPr>
              <a:buFontTx/>
              <a:buChar char="-"/>
            </a:pPr>
            <a:r>
              <a:rPr lang="pl-PL" dirty="0" smtClean="0"/>
              <a:t>pozostawienie dziecka w jego naturalnym otoczeniu: w rodzinie oraz </a:t>
            </a:r>
            <a:br>
              <a:rPr lang="pl-PL" dirty="0" smtClean="0"/>
            </a:br>
            <a:r>
              <a:rPr lang="pl-PL" dirty="0" smtClean="0"/>
              <a:t>w społeczności lokalnej,</a:t>
            </a:r>
          </a:p>
          <a:p>
            <a:pPr>
              <a:buFontTx/>
              <a:buChar char="-"/>
            </a:pPr>
            <a:r>
              <a:rPr lang="pl-PL" dirty="0" smtClean="0"/>
              <a:t>umożliwienie mu uczestniczenia w głównym nurcie życia społecznego,</a:t>
            </a:r>
          </a:p>
          <a:p>
            <a:pPr>
              <a:buFontTx/>
              <a:buChar char="-"/>
            </a:pPr>
            <a:r>
              <a:rPr lang="pl-PL" dirty="0" smtClean="0"/>
              <a:t>poszerzanie kontaktów społecznych,</a:t>
            </a:r>
          </a:p>
          <a:p>
            <a:pPr>
              <a:buFontTx/>
              <a:buChar char="-"/>
            </a:pPr>
            <a:r>
              <a:rPr lang="pl-PL" dirty="0" smtClean="0"/>
              <a:t>kształtowanie adekwatnej samooceny.</a:t>
            </a:r>
          </a:p>
          <a:p>
            <a:pPr>
              <a:buNone/>
            </a:pPr>
            <a:r>
              <a:rPr lang="pl-PL" sz="3400" b="1" dirty="0" smtClean="0">
                <a:solidFill>
                  <a:srgbClr val="C00000"/>
                </a:solidFill>
              </a:rPr>
              <a:t>Wady i zagrożenia:</a:t>
            </a:r>
          </a:p>
          <a:p>
            <a:pPr>
              <a:buFontTx/>
              <a:buChar char="-"/>
            </a:pPr>
            <a:r>
              <a:rPr lang="pl-PL" dirty="0" smtClean="0"/>
              <a:t>zagrożenie codziennym doświadczeniem inności, słabości i mniejszej wartości,</a:t>
            </a:r>
          </a:p>
          <a:p>
            <a:pPr>
              <a:buFontTx/>
              <a:buChar char="-"/>
            </a:pPr>
            <a:r>
              <a:rPr lang="pl-PL" dirty="0" smtClean="0"/>
              <a:t>zagrożenie izolowaniem i marginalizowaniem.</a:t>
            </a:r>
            <a:endParaRPr lang="pl-PL" b="1" dirty="0">
              <a:solidFill>
                <a:srgbClr val="C00000"/>
              </a:solidFill>
            </a:endParaRPr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B893A-09D0-4D48-94CA-43EDF22337CC}" type="slidenum">
              <a:rPr lang="pl-PL" smtClean="0"/>
              <a:pPr/>
              <a:t>8</a:t>
            </a:fld>
            <a:endParaRPr lang="pl-P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642194"/>
          </a:xfrm>
          <a:solidFill>
            <a:schemeClr val="accent4">
              <a:lumMod val="50000"/>
            </a:schemeClr>
          </a:solidFill>
        </p:spPr>
        <p:txBody>
          <a:bodyPr>
            <a:normAutofit/>
          </a:bodyPr>
          <a:lstStyle/>
          <a:p>
            <a:r>
              <a:rPr lang="pl-PL" dirty="0" smtClean="0">
                <a:solidFill>
                  <a:schemeClr val="bg1"/>
                </a:solidFill>
              </a:rPr>
              <a:t>Czynniki zwiększające efektywność kształcenia integracyjnego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916832"/>
            <a:ext cx="8229600" cy="4536504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pl-PL" dirty="0" smtClean="0"/>
              <a:t/>
            </a:r>
            <a:br>
              <a:rPr lang="pl-PL" dirty="0" smtClean="0"/>
            </a:br>
            <a:r>
              <a:rPr lang="pl-PL" sz="3800" b="1" dirty="0" smtClean="0">
                <a:solidFill>
                  <a:srgbClr val="C00000"/>
                </a:solidFill>
              </a:rPr>
              <a:t>Czynniki związane z dzieckiem niepełnosprawnym</a:t>
            </a:r>
            <a:r>
              <a:rPr lang="pl-PL" sz="3800" dirty="0" smtClean="0">
                <a:solidFill>
                  <a:srgbClr val="C00000"/>
                </a:solidFill>
              </a:rPr>
              <a:t>:</a:t>
            </a:r>
            <a:r>
              <a:rPr lang="pl-PL" sz="3800" dirty="0" smtClean="0"/>
              <a:t/>
            </a:r>
            <a:br>
              <a:rPr lang="pl-PL" sz="3800" dirty="0" smtClean="0"/>
            </a:br>
            <a:r>
              <a:rPr lang="pl-PL" sz="3800" dirty="0" smtClean="0"/>
              <a:t>- wczesna diagnoza i rehabilitacja,</a:t>
            </a:r>
            <a:br>
              <a:rPr lang="pl-PL" sz="3800" dirty="0" smtClean="0"/>
            </a:br>
            <a:r>
              <a:rPr lang="pl-PL" sz="3800" dirty="0" smtClean="0"/>
              <a:t>- trening umiejętności codziennych, </a:t>
            </a:r>
            <a:br>
              <a:rPr lang="pl-PL" sz="3800" dirty="0" smtClean="0"/>
            </a:br>
            <a:r>
              <a:rPr lang="pl-PL" sz="3800" dirty="0" smtClean="0"/>
              <a:t>- odpowiedni poziom dojrzałości społecznej, </a:t>
            </a:r>
            <a:br>
              <a:rPr lang="pl-PL" sz="3800" dirty="0" smtClean="0"/>
            </a:br>
            <a:r>
              <a:rPr lang="pl-PL" sz="3800" dirty="0" smtClean="0"/>
              <a:t>- samowiedza i samoświadomość,</a:t>
            </a:r>
            <a:br>
              <a:rPr lang="pl-PL" sz="3800" dirty="0" smtClean="0"/>
            </a:br>
            <a:r>
              <a:rPr lang="pl-PL" sz="3800" dirty="0" smtClean="0"/>
              <a:t>- zaopatrzenie i umiejętne korzystanie z pomocy </a:t>
            </a:r>
            <a:br>
              <a:rPr lang="pl-PL" sz="3800" dirty="0" smtClean="0"/>
            </a:br>
            <a:r>
              <a:rPr lang="pl-PL" sz="3800" dirty="0" smtClean="0"/>
              <a:t>   technicznych,</a:t>
            </a:r>
            <a:br>
              <a:rPr lang="pl-PL" sz="3800" dirty="0" smtClean="0"/>
            </a:br>
            <a:r>
              <a:rPr lang="pl-PL" sz="3800" dirty="0" smtClean="0"/>
              <a:t>- dystans wobec własnej niepełnosprawności,</a:t>
            </a:r>
            <a:br>
              <a:rPr lang="pl-PL" sz="3800" dirty="0" smtClean="0"/>
            </a:br>
            <a:r>
              <a:rPr lang="pl-PL" sz="3800" dirty="0" smtClean="0"/>
              <a:t>- możliwości korzystania ze wsparcia,</a:t>
            </a:r>
            <a:br>
              <a:rPr lang="pl-PL" sz="3800" dirty="0" smtClean="0"/>
            </a:br>
            <a:r>
              <a:rPr lang="pl-PL" sz="3800" dirty="0" smtClean="0"/>
              <a:t>- okres wstępny, umożliwiający poznanie struktury    </a:t>
            </a:r>
            <a:br>
              <a:rPr lang="pl-PL" sz="3800" dirty="0" smtClean="0"/>
            </a:br>
            <a:r>
              <a:rPr lang="pl-PL" sz="3800" dirty="0" smtClean="0"/>
              <a:t>  placówki  i zasad jej funkcjonowania.</a:t>
            </a:r>
            <a:r>
              <a:rPr lang="pl-PL" sz="3400" dirty="0" smtClean="0"/>
              <a:t/>
            </a:r>
            <a:br>
              <a:rPr lang="pl-PL" sz="3400" dirty="0" smtClean="0"/>
            </a:br>
            <a:endParaRPr lang="pl-PL" sz="3400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B893A-09D0-4D48-94CA-43EDF22337CC}" type="slidenum">
              <a:rPr lang="pl-PL" smtClean="0"/>
              <a:pPr/>
              <a:t>9</a:t>
            </a:fld>
            <a:endParaRPr lang="pl-PL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err="1" smtClean="0"/>
              <a:t>Ćwi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l-PL" dirty="0" smtClean="0"/>
          </a:p>
          <a:p>
            <a:pPr>
              <a:buNone/>
            </a:pPr>
            <a:r>
              <a:rPr lang="pl-PL" dirty="0" smtClean="0"/>
              <a:t>   Proszę  podać jakie czynniki związane </a:t>
            </a:r>
            <a:br>
              <a:rPr lang="pl-PL" dirty="0" smtClean="0"/>
            </a:br>
            <a:r>
              <a:rPr lang="pl-PL" dirty="0" smtClean="0"/>
              <a:t>z nauczycielem i środowiskiem szkolnym zwiększają  efektywność kształcenia integracyjnego?</a:t>
            </a:r>
          </a:p>
          <a:p>
            <a:pPr>
              <a:buNone/>
            </a:pPr>
            <a:r>
              <a:rPr lang="pl-PL" dirty="0" smtClean="0"/>
              <a:t>      Ćwiczenie w grupach- czas 15minut</a:t>
            </a:r>
          </a:p>
          <a:p>
            <a:pPr>
              <a:buNone/>
            </a:pPr>
            <a:r>
              <a:rPr lang="pl-PL" dirty="0" smtClean="0"/>
              <a:t> </a:t>
            </a:r>
          </a:p>
          <a:p>
            <a:pPr>
              <a:buNone/>
            </a:pP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B893A-09D0-4D48-94CA-43EDF22337CC}" type="slidenum">
              <a:rPr lang="pl-PL" smtClean="0"/>
              <a:pPr/>
              <a:t>10</a:t>
            </a:fld>
            <a:endParaRPr lang="pl-PL"/>
          </a:p>
        </p:txBody>
      </p:sp>
      <p:sp>
        <p:nvSpPr>
          <p:cNvPr id="5" name="Tytuł 1"/>
          <p:cNvSpPr txBox="1">
            <a:spLocks/>
          </p:cNvSpPr>
          <p:nvPr/>
        </p:nvSpPr>
        <p:spPr>
          <a:xfrm>
            <a:off x="609600" y="427038"/>
            <a:ext cx="8229600" cy="1143000"/>
          </a:xfrm>
          <a:prstGeom prst="rect">
            <a:avLst/>
          </a:prstGeom>
          <a:solidFill>
            <a:srgbClr val="C00000"/>
          </a:solidFill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44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Ćwiczenie</a:t>
            </a:r>
            <a:endParaRPr kumimoji="0" lang="pl-PL" sz="4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solidFill>
            <a:schemeClr val="accent4">
              <a:lumMod val="50000"/>
            </a:schemeClr>
          </a:solidFill>
        </p:spPr>
        <p:txBody>
          <a:bodyPr>
            <a:normAutofit fontScale="90000"/>
          </a:bodyPr>
          <a:lstStyle/>
          <a:p>
            <a:r>
              <a:rPr lang="pl-PL" dirty="0" smtClean="0">
                <a:solidFill>
                  <a:schemeClr val="bg1"/>
                </a:solidFill>
              </a:rPr>
              <a:t>Czynniki zwiększające efektywność kształcenia integracyjnego</a:t>
            </a:r>
            <a:endParaRPr lang="pl-PL" dirty="0">
              <a:solidFill>
                <a:schemeClr val="bg1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buNone/>
            </a:pPr>
            <a:endParaRPr lang="pl-PL" b="1" dirty="0" smtClean="0">
              <a:solidFill>
                <a:srgbClr val="C00000"/>
              </a:solidFill>
            </a:endParaRPr>
          </a:p>
          <a:p>
            <a:pPr>
              <a:buNone/>
            </a:pPr>
            <a:r>
              <a:rPr lang="pl-PL" b="1" dirty="0" smtClean="0">
                <a:solidFill>
                  <a:srgbClr val="C00000"/>
                </a:solidFill>
              </a:rPr>
              <a:t>Czynniki związane z nauczycielem</a:t>
            </a:r>
          </a:p>
          <a:p>
            <a:pPr>
              <a:lnSpc>
                <a:spcPct val="120000"/>
              </a:lnSpc>
              <a:buNone/>
            </a:pPr>
            <a:r>
              <a:rPr lang="pl-PL" dirty="0" smtClean="0"/>
              <a:t>     - postawa tolerancji i otwartości wobec inności i słabości,</a:t>
            </a:r>
            <a:br>
              <a:rPr lang="pl-PL" dirty="0" smtClean="0"/>
            </a:br>
            <a:r>
              <a:rPr lang="pl-PL" dirty="0" smtClean="0"/>
              <a:t>- wiedza o osobach niepełnosprawnych, metodach ich            </a:t>
            </a:r>
            <a:br>
              <a:rPr lang="pl-PL" dirty="0" smtClean="0"/>
            </a:br>
            <a:r>
              <a:rPr lang="pl-PL" dirty="0" smtClean="0"/>
              <a:t>  usprawniania, instytucjach udzielających pomocy  im i ich </a:t>
            </a:r>
            <a:br>
              <a:rPr lang="pl-PL" dirty="0" smtClean="0"/>
            </a:br>
            <a:r>
              <a:rPr lang="pl-PL" dirty="0" smtClean="0"/>
              <a:t>  opiekunom, </a:t>
            </a:r>
          </a:p>
          <a:p>
            <a:pPr>
              <a:lnSpc>
                <a:spcPct val="120000"/>
              </a:lnSpc>
              <a:buNone/>
            </a:pPr>
            <a:r>
              <a:rPr lang="pl-PL" dirty="0" smtClean="0"/>
              <a:t>      - znajomość regulacji prawnych, mechanizmów modyfikujących </a:t>
            </a:r>
            <a:br>
              <a:rPr lang="pl-PL" dirty="0" smtClean="0"/>
            </a:br>
            <a:r>
              <a:rPr lang="pl-PL" dirty="0" smtClean="0"/>
              <a:t>   procesy integracji społecznej w klasie szkolnej,</a:t>
            </a:r>
            <a:br>
              <a:rPr lang="pl-PL" dirty="0" smtClean="0"/>
            </a:br>
            <a:r>
              <a:rPr lang="pl-PL" dirty="0" smtClean="0"/>
              <a:t>- korzystanie ze wsparcia zespołu specjalistów ,</a:t>
            </a:r>
            <a:br>
              <a:rPr lang="pl-PL" dirty="0" smtClean="0"/>
            </a:br>
            <a:r>
              <a:rPr lang="pl-PL" dirty="0" smtClean="0"/>
              <a:t>- współdziałanie z rodzicami ucznia niepełnosprawnego, </a:t>
            </a:r>
            <a:br>
              <a:rPr lang="pl-PL" dirty="0" smtClean="0"/>
            </a:br>
            <a:r>
              <a:rPr lang="pl-PL" dirty="0" smtClean="0"/>
              <a:t>- stosowanie zasady indywidualizacji nauczania i egzekwowania </a:t>
            </a:r>
            <a:br>
              <a:rPr lang="pl-PL" dirty="0" smtClean="0"/>
            </a:br>
            <a:r>
              <a:rPr lang="pl-PL" dirty="0" smtClean="0"/>
              <a:t>   wiedzy od uczniów,</a:t>
            </a:r>
            <a:br>
              <a:rPr lang="pl-PL" dirty="0" smtClean="0"/>
            </a:b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B893A-09D0-4D48-94CA-43EDF22337CC}" type="slidenum">
              <a:rPr lang="pl-PL" smtClean="0"/>
              <a:pPr/>
              <a:t>11</a:t>
            </a:fld>
            <a:endParaRPr lang="pl-P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395536" y="404664"/>
            <a:ext cx="8229600" cy="1296144"/>
          </a:xfrm>
          <a:solidFill>
            <a:schemeClr val="accent4">
              <a:lumMod val="50000"/>
            </a:schemeClr>
          </a:solidFill>
        </p:spPr>
        <p:txBody>
          <a:bodyPr>
            <a:normAutofit fontScale="90000"/>
          </a:bodyPr>
          <a:lstStyle/>
          <a:p>
            <a:r>
              <a:rPr lang="pl-PL" dirty="0" smtClean="0">
                <a:solidFill>
                  <a:schemeClr val="bg1"/>
                </a:solidFill>
              </a:rPr>
              <a:t>Czynniki zwiększające efektywność kształcenia integracyjnego</a:t>
            </a:r>
            <a:endParaRPr lang="pl-PL" dirty="0">
              <a:solidFill>
                <a:schemeClr val="bg1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endParaRPr lang="pl-PL" dirty="0" smtClean="0">
              <a:solidFill>
                <a:srgbClr val="C00000"/>
              </a:solidFill>
            </a:endParaRPr>
          </a:p>
          <a:p>
            <a:r>
              <a:rPr lang="pl-PL" b="1" dirty="0" smtClean="0">
                <a:solidFill>
                  <a:srgbClr val="C00000"/>
                </a:solidFill>
              </a:rPr>
              <a:t>Czynniki związane ze środowiskiem szkoły:</a:t>
            </a: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>- zapewnienie środka transportu, eliminacja barier  </a:t>
            </a:r>
            <a:br>
              <a:rPr lang="pl-PL" dirty="0" smtClean="0"/>
            </a:br>
            <a:r>
              <a:rPr lang="pl-PL" dirty="0" smtClean="0"/>
              <a:t>  architektonicznych w szkole i poza nią,</a:t>
            </a:r>
            <a:br>
              <a:rPr lang="pl-PL" dirty="0" smtClean="0"/>
            </a:br>
            <a:r>
              <a:rPr lang="pl-PL" dirty="0" smtClean="0"/>
              <a:t>-wyposażenie szkoły w pomoce techniczne umożliwiające </a:t>
            </a:r>
            <a:br>
              <a:rPr lang="pl-PL" dirty="0" smtClean="0"/>
            </a:br>
            <a:r>
              <a:rPr lang="pl-PL" dirty="0" smtClean="0"/>
              <a:t>  pobieranie nauki dzieciom niepełnosprawnym.</a:t>
            </a:r>
          </a:p>
          <a:p>
            <a:r>
              <a:rPr lang="pl-PL" b="1" dirty="0" smtClean="0">
                <a:solidFill>
                  <a:srgbClr val="C00000"/>
                </a:solidFill>
              </a:rPr>
              <a:t>Czynniki związane z dziećmi pełnosprawnymi</a:t>
            </a:r>
            <a:r>
              <a:rPr lang="pl-PL" dirty="0" smtClean="0"/>
              <a:t>:</a:t>
            </a:r>
            <a:br>
              <a:rPr lang="pl-PL" dirty="0" smtClean="0"/>
            </a:br>
            <a:r>
              <a:rPr lang="pl-PL" dirty="0" smtClean="0"/>
              <a:t>- przekazywanie  wiedzy o zróżnicowaniu ludzi pod </a:t>
            </a:r>
            <a:br>
              <a:rPr lang="pl-PL" dirty="0" smtClean="0"/>
            </a:br>
            <a:r>
              <a:rPr lang="pl-PL" dirty="0" smtClean="0"/>
              <a:t>   względem poziomu sprawności,</a:t>
            </a:r>
          </a:p>
          <a:p>
            <a:pPr>
              <a:buNone/>
            </a:pPr>
            <a:r>
              <a:rPr lang="pl-PL" dirty="0" smtClean="0"/>
              <a:t>     - informowanie o różnych sposobach udzielania pomocy </a:t>
            </a:r>
            <a:br>
              <a:rPr lang="pl-PL" dirty="0" smtClean="0"/>
            </a:br>
            <a:r>
              <a:rPr lang="pl-PL" dirty="0" smtClean="0"/>
              <a:t>  osobom potrzebującym  ze względu  na konsekwencje </a:t>
            </a:r>
            <a:br>
              <a:rPr lang="pl-PL" dirty="0" smtClean="0"/>
            </a:br>
            <a:r>
              <a:rPr lang="pl-PL" dirty="0" smtClean="0"/>
              <a:t>  chorób, wad wrodzonych, nieszczęśliwych wypadków.</a:t>
            </a:r>
          </a:p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B893A-09D0-4D48-94CA-43EDF22337CC}" type="slidenum">
              <a:rPr lang="pl-PL" smtClean="0"/>
              <a:pPr/>
              <a:t>12</a:t>
            </a:fld>
            <a:endParaRPr lang="pl-P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solidFill>
            <a:schemeClr val="tx2">
              <a:lumMod val="50000"/>
            </a:schemeClr>
          </a:solidFill>
        </p:spPr>
        <p:txBody>
          <a:bodyPr>
            <a:normAutofit/>
          </a:bodyPr>
          <a:lstStyle/>
          <a:p>
            <a:r>
              <a:rPr lang="pl-PL" dirty="0" smtClean="0">
                <a:solidFill>
                  <a:schemeClr val="bg1"/>
                </a:solidFill>
              </a:rPr>
              <a:t>OPINIA    A   ORZECZENIE </a:t>
            </a:r>
            <a:endParaRPr lang="pl-PL" dirty="0">
              <a:solidFill>
                <a:schemeClr val="bg1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lnSpc>
                <a:spcPct val="120000"/>
              </a:lnSpc>
            </a:pPr>
            <a:r>
              <a:rPr lang="pl-PL" sz="3600" b="1" dirty="0" smtClean="0">
                <a:solidFill>
                  <a:srgbClr val="C00000"/>
                </a:solidFill>
              </a:rPr>
              <a:t>Opinia psychologiczna</a:t>
            </a:r>
            <a:r>
              <a:rPr lang="pl-PL" sz="3600" dirty="0" smtClean="0">
                <a:solidFill>
                  <a:srgbClr val="C00000"/>
                </a:solidFill>
              </a:rPr>
              <a:t> </a:t>
            </a:r>
            <a:r>
              <a:rPr lang="pl-PL" dirty="0" smtClean="0"/>
              <a:t>pomaga nam ocenić, </a:t>
            </a:r>
            <a:r>
              <a:rPr lang="pl-PL" b="1" dirty="0" smtClean="0"/>
              <a:t>jakie deficyty rozwojowe utrudniają dziecku funkcjonowanie w szkole</a:t>
            </a:r>
            <a:r>
              <a:rPr lang="pl-PL" dirty="0" smtClean="0"/>
              <a:t>, jakie ma ono trudności, ograniczenia i możliwości. Opinia jest bardzo </a:t>
            </a:r>
            <a:r>
              <a:rPr lang="pl-PL" b="1" dirty="0" smtClean="0"/>
              <a:t>pomocna w takim ułożeniu indywidualnej strategii rozwoju </a:t>
            </a:r>
            <a:r>
              <a:rPr lang="pl-PL" dirty="0" smtClean="0"/>
              <a:t>dla każdego dziecka, tak by mogło ono w pełni wykorzystać swój potencjał intelektualny. </a:t>
            </a:r>
          </a:p>
          <a:p>
            <a:pPr>
              <a:lnSpc>
                <a:spcPct val="120000"/>
              </a:lnSpc>
            </a:pPr>
            <a:r>
              <a:rPr lang="pl-PL" dirty="0" smtClean="0"/>
              <a:t>Tylko</a:t>
            </a:r>
            <a:r>
              <a:rPr lang="pl-PL" b="1" dirty="0" smtClean="0"/>
              <a:t> </a:t>
            </a:r>
            <a:r>
              <a:rPr lang="pl-PL" sz="3400" b="1" dirty="0" smtClean="0">
                <a:solidFill>
                  <a:srgbClr val="C00000"/>
                </a:solidFill>
              </a:rPr>
              <a:t>orzeczenie o potrzebie kształcenia specjalnego </a:t>
            </a:r>
            <a:r>
              <a:rPr lang="pl-PL" dirty="0" smtClean="0"/>
              <a:t>jest dokumentem, na podstawie  którego</a:t>
            </a:r>
            <a:r>
              <a:rPr lang="pl-PL" b="1" dirty="0" smtClean="0"/>
              <a:t> rodzic może i powinien starać się o zapewnienie specjalnych warunków edukacyjnych dla dziecka w szkole. </a:t>
            </a:r>
            <a:r>
              <a:rPr lang="pl-PL" dirty="0" smtClean="0"/>
              <a:t>Są one dokładnie </a:t>
            </a:r>
            <a:r>
              <a:rPr lang="pl-PL" b="1" dirty="0" smtClean="0"/>
              <a:t>opisane w części </a:t>
            </a:r>
            <a:r>
              <a:rPr lang="pl-PL" dirty="0" smtClean="0"/>
              <a:t>orzeczenia zwanej</a:t>
            </a:r>
            <a:r>
              <a:rPr lang="pl-PL" b="1" dirty="0" smtClean="0"/>
              <a:t> "zalecenia".</a:t>
            </a:r>
          </a:p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B893A-09D0-4D48-94CA-43EDF22337CC}" type="slidenum">
              <a:rPr lang="pl-PL" smtClean="0"/>
              <a:pPr/>
              <a:t>13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686714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solidFill>
            <a:schemeClr val="accent4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pl-PL" dirty="0" smtClean="0"/>
              <a:t>Orzeczenie PP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611560" y="1600200"/>
            <a:ext cx="8075240" cy="4709120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pl-PL" dirty="0" smtClean="0"/>
              <a:t>Orzeczenie o potrzebie kształcenia specjalnego wydane</a:t>
            </a:r>
          </a:p>
          <a:p>
            <a:pPr>
              <a:buNone/>
            </a:pPr>
            <a:r>
              <a:rPr lang="pl-PL" dirty="0" smtClean="0"/>
              <a:t>przez zespół orzekający w publicznej Poradni </a:t>
            </a:r>
          </a:p>
          <a:p>
            <a:pPr>
              <a:buNone/>
            </a:pPr>
            <a:r>
              <a:rPr lang="pl-PL" dirty="0" smtClean="0"/>
              <a:t>Psychologiczno-Pedagogicznej zawierające zalecenia </a:t>
            </a:r>
          </a:p>
          <a:p>
            <a:pPr>
              <a:buNone/>
            </a:pPr>
            <a:r>
              <a:rPr lang="pl-PL" dirty="0" smtClean="0"/>
              <a:t>dotyczące rodzaju placówki, w jakiej powinno uczyć się </a:t>
            </a:r>
          </a:p>
          <a:p>
            <a:pPr>
              <a:buNone/>
            </a:pPr>
            <a:r>
              <a:rPr lang="pl-PL" dirty="0" smtClean="0"/>
              <a:t>dziecko z niepełnosprawnością, a także konkretne  </a:t>
            </a:r>
          </a:p>
          <a:p>
            <a:pPr>
              <a:buNone/>
            </a:pPr>
            <a:r>
              <a:rPr lang="pl-PL" dirty="0" smtClean="0"/>
              <a:t>zalecenia dla nauczycieli i specjalistów pracujących </a:t>
            </a:r>
          </a:p>
          <a:p>
            <a:pPr>
              <a:buNone/>
            </a:pPr>
            <a:r>
              <a:rPr lang="pl-PL" dirty="0" smtClean="0"/>
              <a:t>w przedszkolu, szkole czy placówce w odniesieniu do ucznia. </a:t>
            </a:r>
          </a:p>
          <a:p>
            <a:pPr>
              <a:buNone/>
            </a:pPr>
            <a:r>
              <a:rPr lang="pl-PL" dirty="0" smtClean="0"/>
              <a:t>Na podstawie tego orzeczenia tworzy się zespołowo </a:t>
            </a:r>
          </a:p>
          <a:p>
            <a:pPr>
              <a:buNone/>
            </a:pPr>
            <a:r>
              <a:rPr lang="pl-PL" b="1" dirty="0" smtClean="0">
                <a:solidFill>
                  <a:srgbClr val="C00000"/>
                </a:solidFill>
              </a:rPr>
              <a:t>Wielospecjalistyczną Ocenę Funkcjonowania Ucznia</a:t>
            </a:r>
          </a:p>
          <a:p>
            <a:pPr>
              <a:buNone/>
            </a:pPr>
            <a:r>
              <a:rPr lang="pl-PL" b="1" dirty="0" smtClean="0">
                <a:solidFill>
                  <a:srgbClr val="C00000"/>
                </a:solidFill>
              </a:rPr>
              <a:t> (WOFU) </a:t>
            </a:r>
            <a:r>
              <a:rPr lang="pl-PL" b="1" dirty="0">
                <a:solidFill>
                  <a:srgbClr val="0070C0"/>
                </a:solidFill>
              </a:rPr>
              <a:t>2 x w ciągu </a:t>
            </a:r>
            <a:r>
              <a:rPr lang="pl-PL" b="1" dirty="0" smtClean="0">
                <a:solidFill>
                  <a:srgbClr val="0070C0"/>
                </a:solidFill>
              </a:rPr>
              <a:t>roku </a:t>
            </a:r>
            <a:r>
              <a:rPr lang="pl-PL" b="1" dirty="0" smtClean="0">
                <a:solidFill>
                  <a:srgbClr val="C00000"/>
                </a:solidFill>
              </a:rPr>
              <a:t>i Indywidualny Program Edukacyjno-Terapeutyczny(IPET)- </a:t>
            </a:r>
            <a:r>
              <a:rPr lang="pl-PL" b="1" dirty="0" smtClean="0">
                <a:solidFill>
                  <a:srgbClr val="0070C0"/>
                </a:solidFill>
              </a:rPr>
              <a:t>na cykl kształcenia</a:t>
            </a:r>
            <a:endParaRPr lang="pl-PL" b="1" dirty="0">
              <a:solidFill>
                <a:srgbClr val="0070C0"/>
              </a:solidFill>
            </a:endParaRPr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B893A-09D0-4D48-94CA-43EDF22337CC}" type="slidenum">
              <a:rPr lang="pl-PL" smtClean="0"/>
              <a:pPr/>
              <a:t>14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61635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280920" cy="552633"/>
          </a:xfrm>
          <a:solidFill>
            <a:srgbClr val="FFC000"/>
          </a:solidFill>
        </p:spPr>
        <p:txBody>
          <a:bodyPr>
            <a:normAutofit/>
          </a:bodyPr>
          <a:lstStyle/>
          <a:p>
            <a:pPr algn="ctr"/>
            <a:r>
              <a:rPr lang="pl-PL" sz="2800" dirty="0"/>
              <a:t>Uczniowie ze specjalnymi potrzebami edukacyjnymi</a:t>
            </a:r>
          </a:p>
        </p:txBody>
      </p:sp>
      <p:graphicFrame>
        <p:nvGraphicFramePr>
          <p:cNvPr id="8" name="Symbol zastępczy zawartości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15031463"/>
              </p:ext>
            </p:extLst>
          </p:nvPr>
        </p:nvGraphicFramePr>
        <p:xfrm>
          <a:off x="827584" y="1124744"/>
          <a:ext cx="8316416" cy="54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93947213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25562"/>
          </a:xfrm>
          <a:solidFill>
            <a:srgbClr val="002060"/>
          </a:solidFill>
        </p:spPr>
        <p:txBody>
          <a:bodyPr>
            <a:normAutofit fontScale="90000"/>
          </a:bodyPr>
          <a:lstStyle/>
          <a:p>
            <a:r>
              <a:rPr lang="pl-PL" b="1" dirty="0" smtClean="0"/>
              <a:t/>
            </a:r>
            <a:br>
              <a:rPr lang="pl-PL" b="1" dirty="0" smtClean="0"/>
            </a:br>
            <a:r>
              <a:rPr lang="pl-PL" sz="3600" dirty="0" smtClean="0">
                <a:solidFill>
                  <a:schemeClr val="bg1"/>
                </a:solidFill>
              </a:rPr>
              <a:t>Dostosowanie procesu edukacji do indywidualnych potrzeb uczniów </a:t>
            </a:r>
            <a:br>
              <a:rPr lang="pl-PL" sz="3600" dirty="0" smtClean="0">
                <a:solidFill>
                  <a:schemeClr val="bg1"/>
                </a:solidFill>
              </a:rPr>
            </a:br>
            <a:endParaRPr lang="pl-PL" sz="3600" dirty="0">
              <a:solidFill>
                <a:schemeClr val="bg1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pl-PL" spc="-59" dirty="0">
                <a:solidFill>
                  <a:srgbClr val="C00000"/>
                </a:solidFill>
                <a:cs typeface="Calibri"/>
              </a:rPr>
              <a:t>W</a:t>
            </a:r>
            <a:r>
              <a:rPr lang="pl-PL" dirty="0">
                <a:solidFill>
                  <a:srgbClr val="C00000"/>
                </a:solidFill>
                <a:cs typeface="Calibri"/>
              </a:rPr>
              <a:t>y</a:t>
            </a:r>
            <a:r>
              <a:rPr lang="pl-PL" spc="-4" dirty="0">
                <a:solidFill>
                  <a:srgbClr val="C00000"/>
                </a:solidFill>
                <a:cs typeface="Calibri"/>
              </a:rPr>
              <a:t>m</a:t>
            </a:r>
            <a:r>
              <a:rPr lang="pl-PL" dirty="0">
                <a:solidFill>
                  <a:srgbClr val="C00000"/>
                </a:solidFill>
                <a:cs typeface="Calibri"/>
              </a:rPr>
              <a:t>a</a:t>
            </a:r>
            <a:r>
              <a:rPr lang="pl-PL" spc="-54" dirty="0">
                <a:solidFill>
                  <a:srgbClr val="C00000"/>
                </a:solidFill>
                <a:cs typeface="Calibri"/>
              </a:rPr>
              <a:t>g</a:t>
            </a:r>
            <a:r>
              <a:rPr lang="pl-PL" dirty="0">
                <a:solidFill>
                  <a:srgbClr val="C00000"/>
                </a:solidFill>
                <a:cs typeface="Calibri"/>
              </a:rPr>
              <a:t>a</a:t>
            </a:r>
            <a:r>
              <a:rPr lang="pl-PL" spc="9" dirty="0">
                <a:solidFill>
                  <a:srgbClr val="C00000"/>
                </a:solidFill>
                <a:cs typeface="Calibri"/>
              </a:rPr>
              <a:t> </a:t>
            </a:r>
            <a:r>
              <a:rPr lang="pl-PL" spc="9" dirty="0" smtClean="0">
                <a:solidFill>
                  <a:srgbClr val="C00000"/>
                </a:solidFill>
                <a:cs typeface="Calibri"/>
              </a:rPr>
              <a:t>odpowiedniej</a:t>
            </a:r>
            <a:r>
              <a:rPr lang="pl-PL" dirty="0" smtClean="0">
                <a:solidFill>
                  <a:srgbClr val="C00000"/>
                </a:solidFill>
                <a:cs typeface="Calibri"/>
              </a:rPr>
              <a:t> </a:t>
            </a:r>
            <a:r>
              <a:rPr lang="pl-PL" dirty="0">
                <a:solidFill>
                  <a:srgbClr val="C00000"/>
                </a:solidFill>
                <a:cs typeface="Calibri"/>
              </a:rPr>
              <a:t>o</a:t>
            </a:r>
            <a:r>
              <a:rPr lang="pl-PL" spc="-34" dirty="0">
                <a:solidFill>
                  <a:srgbClr val="C00000"/>
                </a:solidFill>
                <a:cs typeface="Calibri"/>
              </a:rPr>
              <a:t>r</a:t>
            </a:r>
            <a:r>
              <a:rPr lang="pl-PL" spc="-54" dirty="0">
                <a:solidFill>
                  <a:srgbClr val="C00000"/>
                </a:solidFill>
                <a:cs typeface="Calibri"/>
              </a:rPr>
              <a:t>g</a:t>
            </a:r>
            <a:r>
              <a:rPr lang="pl-PL" dirty="0">
                <a:solidFill>
                  <a:srgbClr val="C00000"/>
                </a:solidFill>
                <a:cs typeface="Calibri"/>
              </a:rPr>
              <a:t>ani</a:t>
            </a:r>
            <a:r>
              <a:rPr lang="pl-PL" spc="-34" dirty="0">
                <a:solidFill>
                  <a:srgbClr val="C00000"/>
                </a:solidFill>
                <a:cs typeface="Calibri"/>
              </a:rPr>
              <a:t>z</a:t>
            </a:r>
            <a:r>
              <a:rPr lang="pl-PL" dirty="0">
                <a:solidFill>
                  <a:srgbClr val="C00000"/>
                </a:solidFill>
                <a:cs typeface="Calibri"/>
              </a:rPr>
              <a:t>acji </a:t>
            </a:r>
            <a:r>
              <a:rPr lang="pl-PL" spc="-29" dirty="0">
                <a:solidFill>
                  <a:srgbClr val="C00000"/>
                </a:solidFill>
                <a:cs typeface="Calibri"/>
              </a:rPr>
              <a:t>w</a:t>
            </a:r>
            <a:r>
              <a:rPr lang="pl-PL" dirty="0">
                <a:solidFill>
                  <a:srgbClr val="C00000"/>
                </a:solidFill>
                <a:cs typeface="Calibri"/>
              </a:rPr>
              <a:t>arun</a:t>
            </a:r>
            <a:r>
              <a:rPr lang="pl-PL" spc="-75" dirty="0">
                <a:solidFill>
                  <a:srgbClr val="C00000"/>
                </a:solidFill>
                <a:cs typeface="Calibri"/>
              </a:rPr>
              <a:t>k</a:t>
            </a:r>
            <a:r>
              <a:rPr lang="pl-PL" spc="-14" dirty="0">
                <a:solidFill>
                  <a:srgbClr val="C00000"/>
                </a:solidFill>
                <a:cs typeface="Calibri"/>
              </a:rPr>
              <a:t>ó</a:t>
            </a:r>
            <a:r>
              <a:rPr lang="pl-PL" dirty="0">
                <a:solidFill>
                  <a:srgbClr val="C00000"/>
                </a:solidFill>
                <a:cs typeface="Calibri"/>
              </a:rPr>
              <a:t>w</a:t>
            </a:r>
            <a:r>
              <a:rPr lang="pl-PL" spc="14" dirty="0">
                <a:solidFill>
                  <a:srgbClr val="C00000"/>
                </a:solidFill>
                <a:cs typeface="Calibri"/>
              </a:rPr>
              <a:t> </a:t>
            </a:r>
            <a:r>
              <a:rPr lang="pl-PL" spc="-29" dirty="0">
                <a:solidFill>
                  <a:srgbClr val="C00000"/>
                </a:solidFill>
                <a:cs typeface="Calibri"/>
              </a:rPr>
              <a:t>t</a:t>
            </a:r>
            <a:r>
              <a:rPr lang="pl-PL" spc="4" dirty="0">
                <a:solidFill>
                  <a:srgbClr val="C00000"/>
                </a:solidFill>
                <a:cs typeface="Calibri"/>
              </a:rPr>
              <a:t>e</a:t>
            </a:r>
            <a:r>
              <a:rPr lang="pl-PL" dirty="0">
                <a:solidFill>
                  <a:srgbClr val="C00000"/>
                </a:solidFill>
                <a:cs typeface="Calibri"/>
              </a:rPr>
              <a:t>chnicz</a:t>
            </a:r>
            <a:r>
              <a:rPr lang="pl-PL" spc="-44" dirty="0">
                <a:solidFill>
                  <a:srgbClr val="C00000"/>
                </a:solidFill>
                <a:cs typeface="Calibri"/>
              </a:rPr>
              <a:t>n</a:t>
            </a:r>
            <a:r>
              <a:rPr lang="pl-PL" spc="-25" dirty="0">
                <a:solidFill>
                  <a:srgbClr val="C00000"/>
                </a:solidFill>
                <a:cs typeface="Calibri"/>
              </a:rPr>
              <a:t>y</a:t>
            </a:r>
            <a:r>
              <a:rPr lang="pl-PL" dirty="0">
                <a:solidFill>
                  <a:srgbClr val="C00000"/>
                </a:solidFill>
                <a:cs typeface="Calibri"/>
              </a:rPr>
              <a:t>ch,</a:t>
            </a:r>
            <a:r>
              <a:rPr lang="pl-PL" spc="9" dirty="0">
                <a:solidFill>
                  <a:srgbClr val="C00000"/>
                </a:solidFill>
                <a:cs typeface="Calibri"/>
              </a:rPr>
              <a:t> </a:t>
            </a:r>
            <a:r>
              <a:rPr lang="pl-PL" spc="-4" dirty="0">
                <a:solidFill>
                  <a:srgbClr val="C00000"/>
                </a:solidFill>
                <a:cs typeface="Calibri"/>
              </a:rPr>
              <a:t>me</a:t>
            </a:r>
            <a:r>
              <a:rPr lang="pl-PL" spc="-29" dirty="0">
                <a:solidFill>
                  <a:srgbClr val="C00000"/>
                </a:solidFill>
                <a:cs typeface="Calibri"/>
              </a:rPr>
              <a:t>t</a:t>
            </a:r>
            <a:r>
              <a:rPr lang="pl-PL" dirty="0">
                <a:solidFill>
                  <a:srgbClr val="C00000"/>
                </a:solidFill>
                <a:cs typeface="Calibri"/>
              </a:rPr>
              <a:t>od</a:t>
            </a:r>
            <a:r>
              <a:rPr lang="pl-PL" spc="9" dirty="0">
                <a:solidFill>
                  <a:srgbClr val="C00000"/>
                </a:solidFill>
                <a:cs typeface="Calibri"/>
              </a:rPr>
              <a:t> </a:t>
            </a:r>
            <a:r>
              <a:rPr lang="pl-PL" dirty="0">
                <a:solidFill>
                  <a:srgbClr val="C00000"/>
                </a:solidFill>
                <a:cs typeface="Calibri"/>
              </a:rPr>
              <a:t>i</a:t>
            </a:r>
            <a:r>
              <a:rPr lang="pl-PL" spc="9" dirty="0">
                <a:solidFill>
                  <a:srgbClr val="C00000"/>
                </a:solidFill>
                <a:cs typeface="Calibri"/>
              </a:rPr>
              <a:t> </a:t>
            </a:r>
            <a:r>
              <a:rPr lang="pl-PL" dirty="0">
                <a:solidFill>
                  <a:srgbClr val="C00000"/>
                </a:solidFill>
                <a:cs typeface="Calibri"/>
              </a:rPr>
              <a:t>ś</a:t>
            </a:r>
            <a:r>
              <a:rPr lang="pl-PL" spc="-34" dirty="0">
                <a:solidFill>
                  <a:srgbClr val="C00000"/>
                </a:solidFill>
                <a:cs typeface="Calibri"/>
              </a:rPr>
              <a:t>r</a:t>
            </a:r>
            <a:r>
              <a:rPr lang="pl-PL" dirty="0">
                <a:solidFill>
                  <a:srgbClr val="C00000"/>
                </a:solidFill>
                <a:cs typeface="Calibri"/>
              </a:rPr>
              <a:t>od</a:t>
            </a:r>
            <a:r>
              <a:rPr lang="pl-PL" spc="-75" dirty="0">
                <a:solidFill>
                  <a:srgbClr val="C00000"/>
                </a:solidFill>
                <a:cs typeface="Calibri"/>
              </a:rPr>
              <a:t>k</a:t>
            </a:r>
            <a:r>
              <a:rPr lang="pl-PL" spc="-14" dirty="0">
                <a:solidFill>
                  <a:srgbClr val="C00000"/>
                </a:solidFill>
                <a:cs typeface="Calibri"/>
              </a:rPr>
              <a:t>ó</a:t>
            </a:r>
            <a:r>
              <a:rPr lang="pl-PL" dirty="0">
                <a:solidFill>
                  <a:srgbClr val="C00000"/>
                </a:solidFill>
                <a:cs typeface="Calibri"/>
              </a:rPr>
              <a:t>w </a:t>
            </a:r>
            <a:r>
              <a:rPr lang="pl-PL" spc="-25" dirty="0">
                <a:solidFill>
                  <a:srgbClr val="C00000"/>
                </a:solidFill>
                <a:cs typeface="Calibri"/>
              </a:rPr>
              <a:t>s</a:t>
            </a:r>
            <a:r>
              <a:rPr lang="pl-PL" spc="-29" dirty="0">
                <a:solidFill>
                  <a:srgbClr val="C00000"/>
                </a:solidFill>
                <a:cs typeface="Calibri"/>
              </a:rPr>
              <a:t>t</a:t>
            </a:r>
            <a:r>
              <a:rPr lang="pl-PL" dirty="0">
                <a:solidFill>
                  <a:srgbClr val="C00000"/>
                </a:solidFill>
                <a:cs typeface="Calibri"/>
              </a:rPr>
              <a:t>os</a:t>
            </a:r>
            <a:r>
              <a:rPr lang="pl-PL" spc="-14" dirty="0">
                <a:solidFill>
                  <a:srgbClr val="C00000"/>
                </a:solidFill>
                <a:cs typeface="Calibri"/>
              </a:rPr>
              <a:t>o</a:t>
            </a:r>
            <a:r>
              <a:rPr lang="pl-PL" spc="-29" dirty="0">
                <a:solidFill>
                  <a:srgbClr val="C00000"/>
                </a:solidFill>
                <a:cs typeface="Calibri"/>
              </a:rPr>
              <a:t>w</a:t>
            </a:r>
            <a:r>
              <a:rPr lang="pl-PL" dirty="0">
                <a:solidFill>
                  <a:srgbClr val="C00000"/>
                </a:solidFill>
                <a:cs typeface="Calibri"/>
              </a:rPr>
              <a:t>a</a:t>
            </a:r>
            <a:r>
              <a:rPr lang="pl-PL" spc="-44" dirty="0">
                <a:solidFill>
                  <a:srgbClr val="C00000"/>
                </a:solidFill>
                <a:cs typeface="Calibri"/>
              </a:rPr>
              <a:t>n</a:t>
            </a:r>
            <a:r>
              <a:rPr lang="pl-PL" spc="-25" dirty="0">
                <a:solidFill>
                  <a:srgbClr val="C00000"/>
                </a:solidFill>
                <a:cs typeface="Calibri"/>
              </a:rPr>
              <a:t>y</a:t>
            </a:r>
            <a:r>
              <a:rPr lang="pl-PL" dirty="0">
                <a:solidFill>
                  <a:srgbClr val="C00000"/>
                </a:solidFill>
                <a:cs typeface="Calibri"/>
              </a:rPr>
              <a:t>ch</a:t>
            </a:r>
            <a:r>
              <a:rPr lang="pl-PL" spc="9" dirty="0">
                <a:solidFill>
                  <a:srgbClr val="C00000"/>
                </a:solidFill>
                <a:cs typeface="Calibri"/>
              </a:rPr>
              <a:t> </a:t>
            </a:r>
            <a:r>
              <a:rPr lang="pl-PL" dirty="0">
                <a:solidFill>
                  <a:srgbClr val="C00000"/>
                </a:solidFill>
                <a:cs typeface="Calibri"/>
              </a:rPr>
              <a:t>w</a:t>
            </a:r>
            <a:r>
              <a:rPr lang="pl-PL" spc="14" dirty="0">
                <a:solidFill>
                  <a:srgbClr val="C00000"/>
                </a:solidFill>
                <a:cs typeface="Calibri"/>
              </a:rPr>
              <a:t> </a:t>
            </a:r>
            <a:r>
              <a:rPr lang="pl-PL" dirty="0">
                <a:solidFill>
                  <a:srgbClr val="C00000"/>
                </a:solidFill>
                <a:cs typeface="Calibri"/>
              </a:rPr>
              <a:t>p</a:t>
            </a:r>
            <a:r>
              <a:rPr lang="pl-PL" spc="-34" dirty="0">
                <a:solidFill>
                  <a:srgbClr val="C00000"/>
                </a:solidFill>
                <a:cs typeface="Calibri"/>
              </a:rPr>
              <a:t>r</a:t>
            </a:r>
            <a:r>
              <a:rPr lang="pl-PL" dirty="0">
                <a:solidFill>
                  <a:srgbClr val="C00000"/>
                </a:solidFill>
                <a:cs typeface="Calibri"/>
              </a:rPr>
              <a:t>oc</a:t>
            </a:r>
            <a:r>
              <a:rPr lang="pl-PL" spc="4" dirty="0">
                <a:solidFill>
                  <a:srgbClr val="C00000"/>
                </a:solidFill>
                <a:cs typeface="Calibri"/>
              </a:rPr>
              <a:t>e</a:t>
            </a:r>
            <a:r>
              <a:rPr lang="pl-PL" dirty="0">
                <a:solidFill>
                  <a:srgbClr val="C00000"/>
                </a:solidFill>
                <a:cs typeface="Calibri"/>
              </a:rPr>
              <a:t>sie d</a:t>
            </a:r>
            <a:r>
              <a:rPr lang="pl-PL" spc="-25" dirty="0">
                <a:solidFill>
                  <a:srgbClr val="C00000"/>
                </a:solidFill>
                <a:cs typeface="Calibri"/>
              </a:rPr>
              <a:t>y</a:t>
            </a:r>
            <a:r>
              <a:rPr lang="pl-PL" dirty="0">
                <a:solidFill>
                  <a:srgbClr val="C00000"/>
                </a:solidFill>
                <a:cs typeface="Calibri"/>
              </a:rPr>
              <a:t>da</a:t>
            </a:r>
            <a:r>
              <a:rPr lang="pl-PL" spc="-14" dirty="0">
                <a:solidFill>
                  <a:srgbClr val="C00000"/>
                </a:solidFill>
                <a:cs typeface="Calibri"/>
              </a:rPr>
              <a:t>k</a:t>
            </a:r>
            <a:r>
              <a:rPr lang="pl-PL" spc="-4" dirty="0">
                <a:solidFill>
                  <a:srgbClr val="C00000"/>
                </a:solidFill>
                <a:cs typeface="Calibri"/>
              </a:rPr>
              <a:t>t</a:t>
            </a:r>
            <a:r>
              <a:rPr lang="pl-PL" spc="-25" dirty="0">
                <a:solidFill>
                  <a:srgbClr val="C00000"/>
                </a:solidFill>
                <a:cs typeface="Calibri"/>
              </a:rPr>
              <a:t>y</a:t>
            </a:r>
            <a:r>
              <a:rPr lang="pl-PL" dirty="0">
                <a:solidFill>
                  <a:srgbClr val="C00000"/>
                </a:solidFill>
                <a:cs typeface="Calibri"/>
              </a:rPr>
              <a:t>cz</a:t>
            </a:r>
            <a:r>
              <a:rPr lang="pl-PL" spc="-44" dirty="0">
                <a:solidFill>
                  <a:srgbClr val="C00000"/>
                </a:solidFill>
                <a:cs typeface="Calibri"/>
              </a:rPr>
              <a:t>n</a:t>
            </a:r>
            <a:r>
              <a:rPr lang="pl-PL" dirty="0">
                <a:solidFill>
                  <a:srgbClr val="C00000"/>
                </a:solidFill>
                <a:cs typeface="Calibri"/>
              </a:rPr>
              <a:t>y</a:t>
            </a:r>
            <a:r>
              <a:rPr lang="pl-PL" spc="-4" dirty="0">
                <a:solidFill>
                  <a:srgbClr val="C00000"/>
                </a:solidFill>
                <a:cs typeface="Calibri"/>
              </a:rPr>
              <a:t>m</a:t>
            </a:r>
            <a:r>
              <a:rPr lang="pl-PL" dirty="0">
                <a:solidFill>
                  <a:srgbClr val="C00000"/>
                </a:solidFill>
                <a:cs typeface="Calibri"/>
              </a:rPr>
              <a:t>, </a:t>
            </a:r>
            <a:r>
              <a:rPr lang="pl-PL" spc="-29" dirty="0">
                <a:solidFill>
                  <a:srgbClr val="C00000"/>
                </a:solidFill>
                <a:cs typeface="Calibri"/>
              </a:rPr>
              <a:t>k</a:t>
            </a:r>
            <a:r>
              <a:rPr lang="pl-PL" spc="-25" dirty="0">
                <a:solidFill>
                  <a:srgbClr val="C00000"/>
                </a:solidFill>
                <a:cs typeface="Calibri"/>
              </a:rPr>
              <a:t>s</a:t>
            </a:r>
            <a:r>
              <a:rPr lang="pl-PL" dirty="0">
                <a:solidFill>
                  <a:srgbClr val="C00000"/>
                </a:solidFill>
                <a:cs typeface="Calibri"/>
              </a:rPr>
              <a:t>z</a:t>
            </a:r>
            <a:r>
              <a:rPr lang="pl-PL" spc="-29" dirty="0">
                <a:solidFill>
                  <a:srgbClr val="C00000"/>
                </a:solidFill>
                <a:cs typeface="Calibri"/>
              </a:rPr>
              <a:t>t</a:t>
            </a:r>
            <a:r>
              <a:rPr lang="pl-PL" dirty="0">
                <a:solidFill>
                  <a:srgbClr val="C00000"/>
                </a:solidFill>
                <a:cs typeface="Calibri"/>
              </a:rPr>
              <a:t>a</a:t>
            </a:r>
            <a:r>
              <a:rPr lang="pl-PL" spc="4" dirty="0">
                <a:solidFill>
                  <a:srgbClr val="C00000"/>
                </a:solidFill>
                <a:cs typeface="Calibri"/>
              </a:rPr>
              <a:t>ł</a:t>
            </a:r>
            <a:r>
              <a:rPr lang="pl-PL" spc="-29" dirty="0">
                <a:solidFill>
                  <a:srgbClr val="C00000"/>
                </a:solidFill>
                <a:cs typeface="Calibri"/>
              </a:rPr>
              <a:t>t</a:t>
            </a:r>
            <a:r>
              <a:rPr lang="pl-PL" spc="-14" dirty="0">
                <a:solidFill>
                  <a:srgbClr val="C00000"/>
                </a:solidFill>
                <a:cs typeface="Calibri"/>
              </a:rPr>
              <a:t>o</a:t>
            </a:r>
            <a:r>
              <a:rPr lang="pl-PL" spc="-29" dirty="0">
                <a:solidFill>
                  <a:srgbClr val="C00000"/>
                </a:solidFill>
                <a:cs typeface="Calibri"/>
              </a:rPr>
              <a:t>w</a:t>
            </a:r>
            <a:r>
              <a:rPr lang="pl-PL" dirty="0">
                <a:solidFill>
                  <a:srgbClr val="C00000"/>
                </a:solidFill>
                <a:cs typeface="Calibri"/>
              </a:rPr>
              <a:t>ania</a:t>
            </a:r>
            <a:r>
              <a:rPr lang="pl-PL" spc="19" dirty="0">
                <a:solidFill>
                  <a:srgbClr val="C00000"/>
                </a:solidFill>
                <a:cs typeface="Calibri"/>
              </a:rPr>
              <a:t> </a:t>
            </a:r>
            <a:r>
              <a:rPr lang="pl-PL" spc="-34" dirty="0">
                <a:solidFill>
                  <a:srgbClr val="C00000"/>
                </a:solidFill>
                <a:cs typeface="Calibri"/>
              </a:rPr>
              <a:t>r</a:t>
            </a:r>
            <a:r>
              <a:rPr lang="pl-PL" spc="4" dirty="0">
                <a:solidFill>
                  <a:srgbClr val="C00000"/>
                </a:solidFill>
                <a:cs typeface="Calibri"/>
              </a:rPr>
              <a:t>e</a:t>
            </a:r>
            <a:r>
              <a:rPr lang="pl-PL" dirty="0">
                <a:solidFill>
                  <a:srgbClr val="C00000"/>
                </a:solidFill>
                <a:cs typeface="Calibri"/>
              </a:rPr>
              <a:t>lacji spo</a:t>
            </a:r>
            <a:r>
              <a:rPr lang="pl-PL" spc="4" dirty="0">
                <a:solidFill>
                  <a:srgbClr val="C00000"/>
                </a:solidFill>
                <a:cs typeface="Calibri"/>
              </a:rPr>
              <a:t>łe</a:t>
            </a:r>
            <a:r>
              <a:rPr lang="pl-PL" dirty="0">
                <a:solidFill>
                  <a:srgbClr val="C00000"/>
                </a:solidFill>
                <a:cs typeface="Calibri"/>
              </a:rPr>
              <a:t>cz</a:t>
            </a:r>
            <a:r>
              <a:rPr lang="pl-PL" spc="-44" dirty="0">
                <a:solidFill>
                  <a:srgbClr val="C00000"/>
                </a:solidFill>
                <a:cs typeface="Calibri"/>
              </a:rPr>
              <a:t>n</a:t>
            </a:r>
            <a:r>
              <a:rPr lang="pl-PL" spc="-25" dirty="0">
                <a:solidFill>
                  <a:srgbClr val="C00000"/>
                </a:solidFill>
                <a:cs typeface="Calibri"/>
              </a:rPr>
              <a:t>y</a:t>
            </a:r>
            <a:r>
              <a:rPr lang="pl-PL" dirty="0">
                <a:solidFill>
                  <a:srgbClr val="C00000"/>
                </a:solidFill>
                <a:cs typeface="Calibri"/>
              </a:rPr>
              <a:t>ch</a:t>
            </a:r>
            <a:r>
              <a:rPr lang="pl-PL" spc="9" dirty="0">
                <a:solidFill>
                  <a:srgbClr val="C00000"/>
                </a:solidFill>
                <a:cs typeface="Calibri"/>
              </a:rPr>
              <a:t> </a:t>
            </a:r>
            <a:r>
              <a:rPr lang="pl-PL" dirty="0">
                <a:solidFill>
                  <a:srgbClr val="C00000"/>
                </a:solidFill>
                <a:cs typeface="Calibri"/>
              </a:rPr>
              <a:t>i </a:t>
            </a:r>
            <a:r>
              <a:rPr lang="pl-PL" spc="-29" dirty="0">
                <a:solidFill>
                  <a:srgbClr val="C00000"/>
                </a:solidFill>
                <a:cs typeface="Calibri"/>
              </a:rPr>
              <a:t>w</a:t>
            </a:r>
            <a:r>
              <a:rPr lang="pl-PL" dirty="0">
                <a:solidFill>
                  <a:srgbClr val="C00000"/>
                </a:solidFill>
                <a:cs typeface="Calibri"/>
              </a:rPr>
              <a:t>spó</a:t>
            </a:r>
            <a:r>
              <a:rPr lang="pl-PL" spc="4" dirty="0">
                <a:solidFill>
                  <a:srgbClr val="C00000"/>
                </a:solidFill>
                <a:cs typeface="Calibri"/>
              </a:rPr>
              <a:t>ł</a:t>
            </a:r>
            <a:r>
              <a:rPr lang="pl-PL" dirty="0">
                <a:solidFill>
                  <a:srgbClr val="C00000"/>
                </a:solidFill>
                <a:cs typeface="Calibri"/>
              </a:rPr>
              <a:t>p</a:t>
            </a:r>
            <a:r>
              <a:rPr lang="pl-PL" spc="-50" dirty="0">
                <a:solidFill>
                  <a:srgbClr val="C00000"/>
                </a:solidFill>
                <a:cs typeface="Calibri"/>
              </a:rPr>
              <a:t>r</a:t>
            </a:r>
            <a:r>
              <a:rPr lang="pl-PL" dirty="0">
                <a:solidFill>
                  <a:srgbClr val="C00000"/>
                </a:solidFill>
                <a:cs typeface="Calibri"/>
              </a:rPr>
              <a:t>acy</a:t>
            </a:r>
            <a:r>
              <a:rPr lang="pl-PL" spc="9" dirty="0">
                <a:solidFill>
                  <a:srgbClr val="C00000"/>
                </a:solidFill>
                <a:cs typeface="Calibri"/>
              </a:rPr>
              <a:t> </a:t>
            </a:r>
            <a:r>
              <a:rPr lang="pl-PL" spc="-44" dirty="0">
                <a:solidFill>
                  <a:srgbClr val="C00000"/>
                </a:solidFill>
                <a:cs typeface="Calibri"/>
              </a:rPr>
              <a:t>z</a:t>
            </a:r>
            <a:r>
              <a:rPr lang="pl-PL" dirty="0">
                <a:solidFill>
                  <a:srgbClr val="C00000"/>
                </a:solidFill>
                <a:cs typeface="Calibri"/>
              </a:rPr>
              <a:t>e ś</a:t>
            </a:r>
            <a:r>
              <a:rPr lang="pl-PL" spc="-34" dirty="0">
                <a:solidFill>
                  <a:srgbClr val="C00000"/>
                </a:solidFill>
                <a:cs typeface="Calibri"/>
              </a:rPr>
              <a:t>r</a:t>
            </a:r>
            <a:r>
              <a:rPr lang="pl-PL" dirty="0">
                <a:solidFill>
                  <a:srgbClr val="C00000"/>
                </a:solidFill>
                <a:cs typeface="Calibri"/>
              </a:rPr>
              <a:t>od</a:t>
            </a:r>
            <a:r>
              <a:rPr lang="pl-PL" spc="-14" dirty="0">
                <a:solidFill>
                  <a:srgbClr val="C00000"/>
                </a:solidFill>
                <a:cs typeface="Calibri"/>
              </a:rPr>
              <a:t>o</a:t>
            </a:r>
            <a:r>
              <a:rPr lang="pl-PL" spc="-4" dirty="0">
                <a:solidFill>
                  <a:srgbClr val="C00000"/>
                </a:solidFill>
                <a:cs typeface="Calibri"/>
              </a:rPr>
              <a:t>w</a:t>
            </a:r>
            <a:r>
              <a:rPr lang="pl-PL" dirty="0">
                <a:solidFill>
                  <a:srgbClr val="C00000"/>
                </a:solidFill>
                <a:cs typeface="Calibri"/>
              </a:rPr>
              <a:t>is</a:t>
            </a:r>
            <a:r>
              <a:rPr lang="pl-PL" spc="-4" dirty="0">
                <a:solidFill>
                  <a:srgbClr val="C00000"/>
                </a:solidFill>
                <a:cs typeface="Calibri"/>
              </a:rPr>
              <a:t>k</a:t>
            </a:r>
            <a:r>
              <a:rPr lang="pl-PL" dirty="0">
                <a:solidFill>
                  <a:srgbClr val="C00000"/>
                </a:solidFill>
                <a:cs typeface="Calibri"/>
              </a:rPr>
              <a:t>i</a:t>
            </a:r>
            <a:r>
              <a:rPr lang="pl-PL" spc="4" dirty="0">
                <a:solidFill>
                  <a:srgbClr val="C00000"/>
                </a:solidFill>
                <a:cs typeface="Calibri"/>
              </a:rPr>
              <a:t>e</a:t>
            </a:r>
            <a:r>
              <a:rPr lang="pl-PL" dirty="0">
                <a:solidFill>
                  <a:srgbClr val="C00000"/>
                </a:solidFill>
                <a:cs typeface="Calibri"/>
              </a:rPr>
              <a:t>m </a:t>
            </a:r>
            <a:r>
              <a:rPr lang="pl-PL" spc="-34" dirty="0">
                <a:solidFill>
                  <a:srgbClr val="C00000"/>
                </a:solidFill>
                <a:cs typeface="Calibri"/>
              </a:rPr>
              <a:t>r</a:t>
            </a:r>
            <a:r>
              <a:rPr lang="pl-PL" dirty="0">
                <a:solidFill>
                  <a:srgbClr val="C00000"/>
                </a:solidFill>
                <a:cs typeface="Calibri"/>
              </a:rPr>
              <a:t>odzin</a:t>
            </a:r>
            <a:r>
              <a:rPr lang="pl-PL" spc="-44" dirty="0">
                <a:solidFill>
                  <a:srgbClr val="C00000"/>
                </a:solidFill>
                <a:cs typeface="Calibri"/>
              </a:rPr>
              <a:t>n</a:t>
            </a:r>
            <a:r>
              <a:rPr lang="pl-PL" dirty="0">
                <a:solidFill>
                  <a:srgbClr val="C00000"/>
                </a:solidFill>
                <a:cs typeface="Calibri"/>
              </a:rPr>
              <a:t>y</a:t>
            </a:r>
            <a:r>
              <a:rPr lang="pl-PL" spc="-4" dirty="0">
                <a:solidFill>
                  <a:srgbClr val="C00000"/>
                </a:solidFill>
                <a:cs typeface="Calibri"/>
              </a:rPr>
              <a:t>m</a:t>
            </a:r>
            <a:r>
              <a:rPr lang="pl-PL" dirty="0">
                <a:solidFill>
                  <a:srgbClr val="C00000"/>
                </a:solidFill>
                <a:cs typeface="Calibri"/>
              </a:rPr>
              <a:t>.</a:t>
            </a:r>
          </a:p>
          <a:p>
            <a:endParaRPr lang="pl-PL" dirty="0"/>
          </a:p>
          <a:p>
            <a:r>
              <a:rPr lang="pl-PL" dirty="0"/>
              <a:t>Organizacja przestrzeni (miejsce ucznia w klasie, kolega w ławce) </a:t>
            </a:r>
          </a:p>
          <a:p>
            <a:r>
              <a:rPr lang="pl-PL" dirty="0" smtClean="0"/>
              <a:t>Organizacja </a:t>
            </a:r>
            <a:r>
              <a:rPr lang="pl-PL" dirty="0"/>
              <a:t>pracy ucznia (zmiana formy aktywności, praca indywidualna, zespołowa, grupowa) </a:t>
            </a:r>
          </a:p>
          <a:p>
            <a:r>
              <a:rPr lang="pl-PL" dirty="0" smtClean="0"/>
              <a:t>Tempo </a:t>
            </a:r>
            <a:r>
              <a:rPr lang="pl-PL" dirty="0"/>
              <a:t>uczenia się oraz stopień trudności materiału </a:t>
            </a:r>
          </a:p>
          <a:p>
            <a:r>
              <a:rPr lang="pl-PL" dirty="0" smtClean="0"/>
              <a:t>Styl </a:t>
            </a:r>
            <a:r>
              <a:rPr lang="pl-PL" dirty="0"/>
              <a:t>pracy ucznia, jego preferencje modalne, profil inteligencji </a:t>
            </a:r>
          </a:p>
          <a:p>
            <a:r>
              <a:rPr lang="pl-PL" dirty="0" smtClean="0"/>
              <a:t>Metody </a:t>
            </a:r>
            <a:r>
              <a:rPr lang="pl-PL" dirty="0"/>
              <a:t>nauczania i środki dydaktyczne – stosowanie indywidualnych kart pracy </a:t>
            </a:r>
          </a:p>
          <a:p>
            <a:r>
              <a:rPr lang="pl-PL" dirty="0" smtClean="0"/>
              <a:t>Ocenianie </a:t>
            </a:r>
            <a:r>
              <a:rPr lang="pl-PL" dirty="0"/>
              <a:t>– wartość informacji zwrotnej </a:t>
            </a:r>
          </a:p>
          <a:p>
            <a:r>
              <a:rPr lang="pl-PL" dirty="0" smtClean="0"/>
              <a:t>Rozwijanie </a:t>
            </a:r>
            <a:r>
              <a:rPr lang="pl-PL" dirty="0"/>
              <a:t>i wzmacnianie zainteresowań ucznia </a:t>
            </a:r>
          </a:p>
          <a:p>
            <a:pPr marL="0" indent="0">
              <a:buNone/>
            </a:pP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82584622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err="1" smtClean="0"/>
              <a:t>Ćwi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pl-PL" dirty="0" smtClean="0"/>
          </a:p>
          <a:p>
            <a:pPr>
              <a:buNone/>
            </a:pPr>
            <a:r>
              <a:rPr lang="pl-PL" dirty="0" smtClean="0"/>
              <a:t>   Proszę  podać  przykłady dostosowania  wymagań edukacyjnych do potrzeb </a:t>
            </a:r>
            <a:br>
              <a:rPr lang="pl-PL" dirty="0" smtClean="0"/>
            </a:br>
            <a:r>
              <a:rPr lang="pl-PL" dirty="0" smtClean="0"/>
              <a:t>i możliwości ucznia na wybranym przedmiocie</a:t>
            </a:r>
          </a:p>
          <a:p>
            <a:pPr>
              <a:buNone/>
            </a:pPr>
            <a:endParaRPr lang="pl-PL" dirty="0" smtClean="0"/>
          </a:p>
          <a:p>
            <a:pPr>
              <a:buNone/>
            </a:pPr>
            <a:r>
              <a:rPr lang="pl-PL" dirty="0" smtClean="0"/>
              <a:t>      </a:t>
            </a:r>
          </a:p>
          <a:p>
            <a:pPr>
              <a:buNone/>
            </a:pP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B893A-09D0-4D48-94CA-43EDF22337CC}" type="slidenum">
              <a:rPr lang="pl-PL" smtClean="0"/>
              <a:pPr/>
              <a:t>17</a:t>
            </a:fld>
            <a:endParaRPr lang="pl-PL"/>
          </a:p>
        </p:txBody>
      </p:sp>
      <p:sp>
        <p:nvSpPr>
          <p:cNvPr id="5" name="Tytuł 1"/>
          <p:cNvSpPr txBox="1">
            <a:spLocks/>
          </p:cNvSpPr>
          <p:nvPr/>
        </p:nvSpPr>
        <p:spPr>
          <a:xfrm>
            <a:off x="611560" y="404664"/>
            <a:ext cx="8229600" cy="1143000"/>
          </a:xfrm>
          <a:prstGeom prst="rect">
            <a:avLst/>
          </a:prstGeom>
          <a:solidFill>
            <a:srgbClr val="C00000"/>
          </a:solidFill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44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Ćwiczenie</a:t>
            </a:r>
            <a:endParaRPr kumimoji="0" lang="pl-PL" sz="4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14018947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  <a:solidFill>
            <a:schemeClr val="tx2">
              <a:lumMod val="50000"/>
            </a:schemeClr>
          </a:solidFill>
        </p:spPr>
        <p:txBody>
          <a:bodyPr/>
          <a:lstStyle/>
          <a:p>
            <a:r>
              <a:rPr lang="pl-PL" dirty="0" smtClean="0">
                <a:solidFill>
                  <a:schemeClr val="bg1"/>
                </a:solidFill>
              </a:rPr>
              <a:t>PRZYKŁAD</a:t>
            </a:r>
            <a:endParaRPr lang="pl-PL" dirty="0">
              <a:solidFill>
                <a:schemeClr val="bg1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256584"/>
          </a:xfrm>
        </p:spPr>
        <p:txBody>
          <a:bodyPr>
            <a:normAutofit fontScale="47500" lnSpcReduction="20000"/>
          </a:bodyPr>
          <a:lstStyle/>
          <a:p>
            <a:endParaRPr lang="pl-PL" dirty="0"/>
          </a:p>
          <a:p>
            <a:pPr marL="0" indent="0">
              <a:buNone/>
            </a:pPr>
            <a:r>
              <a:rPr lang="pl-PL" sz="4200" b="1" dirty="0"/>
              <a:t>U</a:t>
            </a:r>
            <a:r>
              <a:rPr lang="pl-PL" sz="4200" b="1" dirty="0" smtClean="0"/>
              <a:t>czeń </a:t>
            </a:r>
            <a:r>
              <a:rPr lang="pl-PL" sz="4200" b="1" dirty="0"/>
              <a:t>ze sprzężeniem niepełnosprawności intelektualnej w stopniu lekkim i obustronną głęboką wadą słuchu ma kłopoty ze rozumieniem samodzielnie czytanego </a:t>
            </a:r>
            <a:r>
              <a:rPr lang="pl-PL" sz="4200" b="1" dirty="0" smtClean="0"/>
              <a:t>tekstu</a:t>
            </a:r>
          </a:p>
          <a:p>
            <a:pPr marL="0" indent="0">
              <a:buNone/>
            </a:pPr>
            <a:r>
              <a:rPr lang="pl-PL" sz="4200" dirty="0" smtClean="0"/>
              <a:t>Dostosowanie </a:t>
            </a:r>
            <a:r>
              <a:rPr lang="pl-PL" sz="4200" dirty="0"/>
              <a:t>w tym zakresie </a:t>
            </a:r>
            <a:r>
              <a:rPr lang="pl-PL" sz="4200" dirty="0" smtClean="0"/>
              <a:t>wymagań edukacyjnych </a:t>
            </a:r>
            <a:r>
              <a:rPr lang="pl-PL" sz="4200" dirty="0"/>
              <a:t>np. poprzez: </a:t>
            </a:r>
            <a:endParaRPr lang="pl-PL" sz="4200" dirty="0" smtClean="0"/>
          </a:p>
          <a:p>
            <a:r>
              <a:rPr lang="pl-PL" sz="4200" dirty="0" smtClean="0"/>
              <a:t>stosowanie </a:t>
            </a:r>
            <a:r>
              <a:rPr lang="pl-PL" sz="4200" dirty="0"/>
              <a:t>pomocy wizualnych (tabelek, wykresów, rysunków, zdjęć, filmów), </a:t>
            </a:r>
            <a:endParaRPr lang="pl-PL" sz="4200" dirty="0" smtClean="0"/>
          </a:p>
          <a:p>
            <a:r>
              <a:rPr lang="pl-PL" sz="4200" dirty="0" smtClean="0"/>
              <a:t>wydłużenie </a:t>
            </a:r>
            <a:r>
              <a:rPr lang="pl-PL" sz="4200" dirty="0"/>
              <a:t>czasu pracy, </a:t>
            </a:r>
            <a:endParaRPr lang="pl-PL" sz="4200" dirty="0" smtClean="0"/>
          </a:p>
          <a:p>
            <a:r>
              <a:rPr lang="pl-PL" sz="4200" dirty="0" smtClean="0"/>
              <a:t>dostosowanie </a:t>
            </a:r>
            <a:r>
              <a:rPr lang="pl-PL" sz="4200" dirty="0"/>
              <a:t>treści tekstów (np. eliminacja zdań złożonych, zdania proste, słownictwo potoczne i precyzyjne), </a:t>
            </a:r>
            <a:endParaRPr lang="pl-PL" sz="4200" dirty="0" smtClean="0"/>
          </a:p>
          <a:p>
            <a:r>
              <a:rPr lang="pl-PL" sz="4200" dirty="0" smtClean="0"/>
              <a:t>wspieranie </a:t>
            </a:r>
            <a:r>
              <a:rPr lang="pl-PL" sz="4200" dirty="0"/>
              <a:t>w rozumieniu treści zadań i poleceń pisemnych, </a:t>
            </a:r>
            <a:endParaRPr lang="pl-PL" sz="4200" dirty="0" smtClean="0"/>
          </a:p>
          <a:p>
            <a:r>
              <a:rPr lang="pl-PL" sz="4200" dirty="0" smtClean="0"/>
              <a:t>pomoc </a:t>
            </a:r>
            <a:r>
              <a:rPr lang="pl-PL" sz="4200" dirty="0"/>
              <a:t>w wyselekcjonowaniu najistotniejszych informacji w tekście (zakreślanie, pogrubianie), przekazywanie rodzicom z kilkudniowym lub jednodniowym wyprzedzeniem tekstu, który wymaga wcześniejszego opracowania w domu. </a:t>
            </a:r>
            <a:endParaRPr lang="pl-PL" sz="4200" dirty="0" smtClean="0"/>
          </a:p>
          <a:p>
            <a:pPr marL="0" indent="0">
              <a:buNone/>
            </a:pPr>
            <a:r>
              <a:rPr lang="pl-PL" sz="4200" dirty="0" smtClean="0">
                <a:solidFill>
                  <a:srgbClr val="FF0000"/>
                </a:solidFill>
              </a:rPr>
              <a:t>Wszyscy </a:t>
            </a:r>
            <a:r>
              <a:rPr lang="pl-PL" sz="4200" dirty="0">
                <a:solidFill>
                  <a:srgbClr val="FF0000"/>
                </a:solidFill>
              </a:rPr>
              <a:t>pracujący </a:t>
            </a:r>
            <a:r>
              <a:rPr lang="pl-PL" sz="4200" dirty="0" smtClean="0">
                <a:solidFill>
                  <a:srgbClr val="FF0000"/>
                </a:solidFill>
              </a:rPr>
              <a:t>z uczniem nauczyciele </a:t>
            </a:r>
            <a:r>
              <a:rPr lang="pl-PL" sz="4200" dirty="0">
                <a:solidFill>
                  <a:srgbClr val="FF0000"/>
                </a:solidFill>
              </a:rPr>
              <a:t>i specjaliści muszą mieć to na uwadze</a:t>
            </a:r>
            <a:r>
              <a:rPr lang="pl-PL" sz="4200" dirty="0"/>
              <a:t>, </a:t>
            </a:r>
            <a:r>
              <a:rPr lang="pl-PL" sz="4200" dirty="0" smtClean="0">
                <a:solidFill>
                  <a:srgbClr val="FF0000"/>
                </a:solidFill>
              </a:rPr>
              <a:t>Każdy </a:t>
            </a:r>
            <a:r>
              <a:rPr lang="pl-PL" sz="4200" dirty="0">
                <a:solidFill>
                  <a:srgbClr val="FF0000"/>
                </a:solidFill>
              </a:rPr>
              <a:t>nauczyciel i specjalista w ramach realizacji swych zadań indywidualizuje pracę z uczniem w zakresie ustalonym przez zespół</a:t>
            </a:r>
            <a:r>
              <a:rPr lang="pl-PL" sz="4200" dirty="0" smtClean="0">
                <a:solidFill>
                  <a:srgbClr val="FF0000"/>
                </a:solidFill>
              </a:rPr>
              <a:t>.</a:t>
            </a:r>
            <a:r>
              <a:rPr lang="pl-PL" sz="4200" dirty="0" smtClean="0"/>
              <a:t> </a:t>
            </a:r>
            <a:endParaRPr lang="pl-PL" sz="4200" dirty="0"/>
          </a:p>
        </p:txBody>
      </p:sp>
    </p:spTree>
    <p:extLst>
      <p:ext uri="{BB962C8B-B14F-4D97-AF65-F5344CB8AC3E}">
        <p14:creationId xmlns:p14="http://schemas.microsoft.com/office/powerpoint/2010/main" val="379479560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solidFill>
            <a:schemeClr val="tx2">
              <a:lumMod val="50000"/>
            </a:schemeClr>
          </a:solidFill>
        </p:spPr>
        <p:txBody>
          <a:bodyPr>
            <a:normAutofit fontScale="90000"/>
          </a:bodyPr>
          <a:lstStyle/>
          <a:p>
            <a:r>
              <a:rPr lang="pl-PL" b="1" dirty="0" smtClean="0">
                <a:solidFill>
                  <a:schemeClr val="bg1"/>
                </a:solidFill>
              </a:rPr>
              <a:t>Organizacja warunków kształcenia specjalnego - IPET</a:t>
            </a:r>
            <a:endParaRPr lang="pl-PL" dirty="0">
              <a:solidFill>
                <a:schemeClr val="bg1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pl-PL" sz="2400" dirty="0" smtClean="0"/>
              <a:t>Stworzenie dla dziecka z niepełnosprawnością </a:t>
            </a:r>
            <a:r>
              <a:rPr lang="pl-PL" sz="2400" b="1" dirty="0" smtClean="0">
                <a:solidFill>
                  <a:srgbClr val="C00000"/>
                </a:solidFill>
              </a:rPr>
              <a:t>Indywidualnego Programu Edukacyjno-Terapeutycznego (IPET)</a:t>
            </a:r>
            <a:r>
              <a:rPr lang="pl-PL" sz="2400" i="1" dirty="0" smtClean="0"/>
              <a:t> </a:t>
            </a:r>
            <a:r>
              <a:rPr lang="pl-PL" sz="2400" dirty="0" smtClean="0"/>
              <a:t>w </a:t>
            </a:r>
            <a:r>
              <a:rPr lang="pl-PL" sz="2400" dirty="0" smtClean="0"/>
              <a:t>szkole </a:t>
            </a:r>
            <a:r>
              <a:rPr lang="pl-PL" sz="2400" dirty="0" smtClean="0"/>
              <a:t>czy placówce i realizacja działań </a:t>
            </a:r>
            <a:r>
              <a:rPr lang="pl-PL" sz="2400" dirty="0" smtClean="0"/>
              <a:t>z </a:t>
            </a:r>
            <a:r>
              <a:rPr lang="pl-PL" sz="2400" dirty="0" smtClean="0"/>
              <a:t>niego wynikających.</a:t>
            </a:r>
          </a:p>
          <a:p>
            <a:r>
              <a:rPr lang="pl-PL" sz="2400" dirty="0" smtClean="0"/>
              <a:t>IPET </a:t>
            </a:r>
            <a:r>
              <a:rPr lang="pl-PL" sz="2400" b="1" dirty="0" smtClean="0">
                <a:solidFill>
                  <a:srgbClr val="C00000"/>
                </a:solidFill>
              </a:rPr>
              <a:t>opracowujemy dla dzieci posiadających orzeczenie </a:t>
            </a:r>
            <a:r>
              <a:rPr lang="pl-PL" sz="2400" dirty="0" smtClean="0">
                <a:solidFill>
                  <a:srgbClr val="C00000"/>
                </a:solidFill>
              </a:rPr>
              <a:t/>
            </a:r>
            <a:br>
              <a:rPr lang="pl-PL" sz="2400" dirty="0" smtClean="0">
                <a:solidFill>
                  <a:srgbClr val="C00000"/>
                </a:solidFill>
              </a:rPr>
            </a:br>
            <a:r>
              <a:rPr lang="pl-PL" sz="2400" dirty="0" smtClean="0"/>
              <a:t>o potrzebie kształcenia specjalnego (z niepełnosprawnością, </a:t>
            </a:r>
            <a:br>
              <a:rPr lang="pl-PL" sz="2400" dirty="0" smtClean="0"/>
            </a:br>
            <a:r>
              <a:rPr lang="pl-PL" sz="2400" dirty="0" smtClean="0"/>
              <a:t>z  niedostosowaniem społecznym lub zagrożonych niedostosowaniem społecznym).</a:t>
            </a:r>
          </a:p>
          <a:p>
            <a:r>
              <a:rPr lang="pl-PL" sz="2400" dirty="0" smtClean="0"/>
              <a:t>IPET </a:t>
            </a:r>
            <a:r>
              <a:rPr lang="pl-PL" sz="2400" b="1" dirty="0" smtClean="0">
                <a:solidFill>
                  <a:srgbClr val="C00000"/>
                </a:solidFill>
              </a:rPr>
              <a:t>powinien uwzględniać zalecenia zawarte w orzeczeniu </a:t>
            </a:r>
            <a:r>
              <a:rPr lang="pl-PL" sz="2400" dirty="0" smtClean="0"/>
              <a:t>oraz powinien być dostosowany do indywidualnych potrzeb rozwojowych i edukacyjnych oraz możliwości psychofizycznych</a:t>
            </a:r>
          </a:p>
          <a:p>
            <a:pPr>
              <a:buNone/>
            </a:pPr>
            <a:r>
              <a:rPr lang="pl-PL" sz="2400" dirty="0" smtClean="0"/>
              <a:t>      dziecka/ucznia.</a:t>
            </a:r>
          </a:p>
          <a:p>
            <a:pPr>
              <a:buNone/>
            </a:pPr>
            <a:endParaRPr lang="pl-PL" sz="2400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B893A-09D0-4D48-94CA-43EDF22337CC}" type="slidenum">
              <a:rPr lang="pl-PL" smtClean="0"/>
              <a:pPr/>
              <a:t>19</a:t>
            </a:fld>
            <a:endParaRPr lang="pl-PL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ject 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337502" y="369189"/>
            <a:ext cx="7823310" cy="142151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643185" algn="ctr">
              <a:lnSpc>
                <a:spcPts val="3360"/>
              </a:lnSpc>
              <a:spcBef>
                <a:spcPts val="168"/>
              </a:spcBef>
            </a:pPr>
            <a:r>
              <a:rPr sz="4800" b="1" spc="-4" baseline="3413" dirty="0" smtClean="0">
                <a:solidFill>
                  <a:srgbClr val="252573"/>
                </a:solidFill>
                <a:latin typeface="Calibri"/>
                <a:cs typeface="Calibri"/>
              </a:rPr>
              <a:t>I</a:t>
            </a:r>
            <a:r>
              <a:rPr sz="4800" b="1" spc="0" baseline="3413" dirty="0" smtClean="0">
                <a:solidFill>
                  <a:srgbClr val="252573"/>
                </a:solidFill>
                <a:latin typeface="Calibri"/>
                <a:cs typeface="Calibri"/>
              </a:rPr>
              <a:t>N</a:t>
            </a:r>
            <a:r>
              <a:rPr sz="4800" b="1" spc="-84" baseline="3413" dirty="0" smtClean="0">
                <a:solidFill>
                  <a:srgbClr val="252573"/>
                </a:solidFill>
                <a:latin typeface="Calibri"/>
                <a:cs typeface="Calibri"/>
              </a:rPr>
              <a:t>D</a:t>
            </a:r>
            <a:r>
              <a:rPr sz="4800" b="1" spc="4" baseline="3413" dirty="0" smtClean="0">
                <a:solidFill>
                  <a:srgbClr val="252573"/>
                </a:solidFill>
                <a:latin typeface="Calibri"/>
                <a:cs typeface="Calibri"/>
              </a:rPr>
              <a:t>Y</a:t>
            </a:r>
            <a:r>
              <a:rPr sz="4800" b="1" spc="0" baseline="3413" dirty="0" smtClean="0">
                <a:solidFill>
                  <a:srgbClr val="252573"/>
                </a:solidFill>
                <a:latin typeface="Calibri"/>
                <a:cs typeface="Calibri"/>
              </a:rPr>
              <a:t>W</a:t>
            </a:r>
            <a:r>
              <a:rPr sz="4800" b="1" spc="-4" baseline="3413" dirty="0" smtClean="0">
                <a:solidFill>
                  <a:srgbClr val="252573"/>
                </a:solidFill>
                <a:latin typeface="Calibri"/>
                <a:cs typeface="Calibri"/>
              </a:rPr>
              <a:t>ID</a:t>
            </a:r>
            <a:r>
              <a:rPr sz="4800" b="1" spc="-89" baseline="3413" dirty="0" smtClean="0">
                <a:solidFill>
                  <a:srgbClr val="252573"/>
                </a:solidFill>
                <a:latin typeface="Calibri"/>
                <a:cs typeface="Calibri"/>
              </a:rPr>
              <a:t>U</a:t>
            </a:r>
            <a:r>
              <a:rPr sz="4800" b="1" spc="4" baseline="3413" dirty="0" smtClean="0">
                <a:solidFill>
                  <a:srgbClr val="252573"/>
                </a:solidFill>
                <a:latin typeface="Calibri"/>
                <a:cs typeface="Calibri"/>
              </a:rPr>
              <a:t>A</a:t>
            </a:r>
            <a:r>
              <a:rPr sz="4800" b="1" spc="0" baseline="3413" dirty="0" smtClean="0">
                <a:solidFill>
                  <a:srgbClr val="252573"/>
                </a:solidFill>
                <a:latin typeface="Calibri"/>
                <a:cs typeface="Calibri"/>
              </a:rPr>
              <a:t>LNY</a:t>
            </a:r>
            <a:r>
              <a:rPr sz="4800" b="1" spc="-39" baseline="3413" dirty="0" smtClean="0">
                <a:solidFill>
                  <a:srgbClr val="252573"/>
                </a:solidFill>
                <a:latin typeface="Calibri"/>
                <a:cs typeface="Calibri"/>
              </a:rPr>
              <a:t> </a:t>
            </a:r>
            <a:r>
              <a:rPr sz="4800" b="1" spc="0" baseline="3413" dirty="0" smtClean="0">
                <a:solidFill>
                  <a:srgbClr val="252573"/>
                </a:solidFill>
                <a:latin typeface="Calibri"/>
                <a:cs typeface="Calibri"/>
              </a:rPr>
              <a:t>P</a:t>
            </a:r>
            <a:r>
              <a:rPr sz="4800" b="1" spc="-39" baseline="3413" dirty="0" smtClean="0">
                <a:solidFill>
                  <a:srgbClr val="252573"/>
                </a:solidFill>
                <a:latin typeface="Calibri"/>
                <a:cs typeface="Calibri"/>
              </a:rPr>
              <a:t>R</a:t>
            </a:r>
            <a:r>
              <a:rPr sz="4800" b="1" spc="4" baseline="3413" dirty="0" smtClean="0">
                <a:solidFill>
                  <a:srgbClr val="252573"/>
                </a:solidFill>
                <a:latin typeface="Calibri"/>
                <a:cs typeface="Calibri"/>
              </a:rPr>
              <a:t>O</a:t>
            </a:r>
            <a:r>
              <a:rPr sz="4800" b="1" spc="0" baseline="3413" dirty="0" smtClean="0">
                <a:solidFill>
                  <a:srgbClr val="252573"/>
                </a:solidFill>
                <a:latin typeface="Calibri"/>
                <a:cs typeface="Calibri"/>
              </a:rPr>
              <a:t>G</a:t>
            </a:r>
            <a:r>
              <a:rPr sz="4800" b="1" spc="-4" baseline="3413" dirty="0" smtClean="0">
                <a:solidFill>
                  <a:srgbClr val="252573"/>
                </a:solidFill>
                <a:latin typeface="Calibri"/>
                <a:cs typeface="Calibri"/>
              </a:rPr>
              <a:t>R</a:t>
            </a:r>
            <a:r>
              <a:rPr sz="4800" b="1" spc="4" baseline="3413" dirty="0" smtClean="0">
                <a:solidFill>
                  <a:srgbClr val="252573"/>
                </a:solidFill>
                <a:latin typeface="Calibri"/>
                <a:cs typeface="Calibri"/>
              </a:rPr>
              <a:t>A</a:t>
            </a:r>
            <a:r>
              <a:rPr sz="4800" b="1" spc="0" baseline="3413" dirty="0" smtClean="0">
                <a:solidFill>
                  <a:srgbClr val="252573"/>
                </a:solidFill>
                <a:latin typeface="Calibri"/>
                <a:cs typeface="Calibri"/>
              </a:rPr>
              <a:t>M</a:t>
            </a:r>
            <a:r>
              <a:rPr sz="4800" b="1" spc="-19" baseline="3413" dirty="0" smtClean="0">
                <a:solidFill>
                  <a:srgbClr val="252573"/>
                </a:solidFill>
                <a:latin typeface="Calibri"/>
                <a:cs typeface="Calibri"/>
              </a:rPr>
              <a:t> </a:t>
            </a:r>
            <a:r>
              <a:rPr sz="4800" b="1" spc="-4" baseline="3413" dirty="0" smtClean="0">
                <a:solidFill>
                  <a:srgbClr val="252573"/>
                </a:solidFill>
                <a:latin typeface="Calibri"/>
                <a:cs typeface="Calibri"/>
              </a:rPr>
              <a:t>EDU</a:t>
            </a:r>
            <a:r>
              <a:rPr sz="4800" b="1" spc="0" baseline="3413" dirty="0" smtClean="0">
                <a:solidFill>
                  <a:srgbClr val="252573"/>
                </a:solidFill>
                <a:latin typeface="Calibri"/>
                <a:cs typeface="Calibri"/>
              </a:rPr>
              <a:t>K</a:t>
            </a:r>
            <a:r>
              <a:rPr sz="4800" b="1" spc="-29" baseline="3413" dirty="0" smtClean="0">
                <a:solidFill>
                  <a:srgbClr val="252573"/>
                </a:solidFill>
                <a:latin typeface="Calibri"/>
                <a:cs typeface="Calibri"/>
              </a:rPr>
              <a:t>A</a:t>
            </a:r>
            <a:r>
              <a:rPr sz="4800" b="1" spc="-4" baseline="3413" dirty="0" smtClean="0">
                <a:solidFill>
                  <a:srgbClr val="252573"/>
                </a:solidFill>
                <a:latin typeface="Calibri"/>
                <a:cs typeface="Calibri"/>
              </a:rPr>
              <a:t>C</a:t>
            </a:r>
            <a:r>
              <a:rPr sz="4800" b="1" spc="-179" baseline="3413" dirty="0" smtClean="0">
                <a:solidFill>
                  <a:srgbClr val="252573"/>
                </a:solidFill>
                <a:latin typeface="Calibri"/>
                <a:cs typeface="Calibri"/>
              </a:rPr>
              <a:t>Y</a:t>
            </a:r>
            <a:r>
              <a:rPr sz="4800" b="1" spc="-4" baseline="3413" dirty="0" smtClean="0">
                <a:solidFill>
                  <a:srgbClr val="252573"/>
                </a:solidFill>
                <a:latin typeface="Calibri"/>
                <a:cs typeface="Calibri"/>
              </a:rPr>
              <a:t>J</a:t>
            </a:r>
            <a:r>
              <a:rPr sz="4800" b="1" spc="0" baseline="3413" dirty="0" smtClean="0">
                <a:solidFill>
                  <a:srgbClr val="252573"/>
                </a:solidFill>
                <a:latin typeface="Calibri"/>
                <a:cs typeface="Calibri"/>
              </a:rPr>
              <a:t>NO-</a:t>
            </a:r>
            <a:endParaRPr sz="3200" dirty="0">
              <a:latin typeface="Calibri"/>
              <a:cs typeface="Calibri"/>
            </a:endParaRPr>
          </a:p>
          <a:p>
            <a:pPr marL="2432359" marR="1790050" algn="ctr">
              <a:lnSpc>
                <a:spcPts val="3840"/>
              </a:lnSpc>
              <a:spcBef>
                <a:spcPts val="23"/>
              </a:spcBef>
            </a:pPr>
            <a:r>
              <a:rPr sz="4800" b="1" spc="4" baseline="1706" dirty="0" smtClean="0">
                <a:solidFill>
                  <a:srgbClr val="252573"/>
                </a:solidFill>
                <a:latin typeface="Calibri"/>
                <a:cs typeface="Calibri"/>
              </a:rPr>
              <a:t>-</a:t>
            </a:r>
            <a:r>
              <a:rPr sz="4800" b="1" spc="-4" baseline="1706" dirty="0" smtClean="0">
                <a:solidFill>
                  <a:srgbClr val="252573"/>
                </a:solidFill>
                <a:latin typeface="Calibri"/>
                <a:cs typeface="Calibri"/>
              </a:rPr>
              <a:t>TER</a:t>
            </a:r>
            <a:r>
              <a:rPr sz="4800" b="1" spc="4" baseline="1706" dirty="0" smtClean="0">
                <a:solidFill>
                  <a:srgbClr val="252573"/>
                </a:solidFill>
                <a:latin typeface="Calibri"/>
                <a:cs typeface="Calibri"/>
              </a:rPr>
              <a:t>A</a:t>
            </a:r>
            <a:r>
              <a:rPr sz="4800" b="1" spc="0" baseline="1706" dirty="0" smtClean="0">
                <a:solidFill>
                  <a:srgbClr val="252573"/>
                </a:solidFill>
                <a:latin typeface="Calibri"/>
                <a:cs typeface="Calibri"/>
              </a:rPr>
              <a:t>P</a:t>
            </a:r>
            <a:r>
              <a:rPr sz="4800" b="1" spc="-4" baseline="1706" dirty="0" smtClean="0">
                <a:solidFill>
                  <a:srgbClr val="252573"/>
                </a:solidFill>
                <a:latin typeface="Calibri"/>
                <a:cs typeface="Calibri"/>
              </a:rPr>
              <a:t>EUT</a:t>
            </a:r>
            <a:r>
              <a:rPr sz="4800" b="1" spc="-119" baseline="1706" dirty="0" smtClean="0">
                <a:solidFill>
                  <a:srgbClr val="252573"/>
                </a:solidFill>
                <a:latin typeface="Calibri"/>
                <a:cs typeface="Calibri"/>
              </a:rPr>
              <a:t>Y</a:t>
            </a:r>
            <a:r>
              <a:rPr sz="4800" b="1" spc="-4" baseline="1706" dirty="0" smtClean="0">
                <a:solidFill>
                  <a:srgbClr val="252573"/>
                </a:solidFill>
                <a:latin typeface="Calibri"/>
                <a:cs typeface="Calibri"/>
              </a:rPr>
              <a:t>C</a:t>
            </a:r>
            <a:r>
              <a:rPr sz="4800" b="1" spc="4" baseline="1706" dirty="0" smtClean="0">
                <a:solidFill>
                  <a:srgbClr val="252573"/>
                </a:solidFill>
                <a:latin typeface="Calibri"/>
                <a:cs typeface="Calibri"/>
              </a:rPr>
              <a:t>Z</a:t>
            </a:r>
            <a:r>
              <a:rPr sz="4800" b="1" spc="0" baseline="1706" dirty="0" smtClean="0">
                <a:solidFill>
                  <a:srgbClr val="252573"/>
                </a:solidFill>
                <a:latin typeface="Calibri"/>
                <a:cs typeface="Calibri"/>
              </a:rPr>
              <a:t>NY</a:t>
            </a:r>
            <a:r>
              <a:rPr sz="4800" b="1" spc="-25" baseline="1706" dirty="0" smtClean="0">
                <a:solidFill>
                  <a:srgbClr val="252573"/>
                </a:solidFill>
                <a:latin typeface="Calibri"/>
                <a:cs typeface="Calibri"/>
              </a:rPr>
              <a:t> </a:t>
            </a:r>
            <a:r>
              <a:rPr sz="4800" b="1" spc="-4" baseline="1706" dirty="0" smtClean="0">
                <a:solidFill>
                  <a:srgbClr val="252573"/>
                </a:solidFill>
                <a:latin typeface="Calibri"/>
                <a:cs typeface="Calibri"/>
              </a:rPr>
              <a:t>(1)</a:t>
            </a:r>
            <a:endParaRPr sz="3200" dirty="0">
              <a:latin typeface="Calibri"/>
              <a:cs typeface="Calibri"/>
            </a:endParaRPr>
          </a:p>
          <a:p>
            <a:pPr marL="12700" marR="30518">
              <a:lnSpc>
                <a:spcPct val="101725"/>
              </a:lnSpc>
              <a:spcBef>
                <a:spcPts val="335"/>
              </a:spcBef>
            </a:pPr>
            <a:r>
              <a:rPr sz="2800" spc="-9" dirty="0" smtClean="0">
                <a:solidFill>
                  <a:srgbClr val="252573"/>
                </a:solidFill>
                <a:latin typeface="Calibri"/>
                <a:cs typeface="Calibri"/>
              </a:rPr>
              <a:t>Z</a:t>
            </a:r>
            <a:r>
              <a:rPr sz="2800" spc="-19" dirty="0" smtClean="0">
                <a:solidFill>
                  <a:srgbClr val="252573"/>
                </a:solidFill>
                <a:latin typeface="Calibri"/>
                <a:cs typeface="Calibri"/>
              </a:rPr>
              <a:t>a</a:t>
            </a:r>
            <a:r>
              <a:rPr sz="2800" spc="4" dirty="0" smtClean="0">
                <a:solidFill>
                  <a:srgbClr val="252573"/>
                </a:solidFill>
                <a:latin typeface="Calibri"/>
                <a:cs typeface="Calibri"/>
              </a:rPr>
              <a:t>w</a:t>
            </a:r>
            <a:r>
              <a:rPr sz="2800" spc="-4" dirty="0" smtClean="0">
                <a:solidFill>
                  <a:srgbClr val="252573"/>
                </a:solidFill>
                <a:latin typeface="Calibri"/>
                <a:cs typeface="Calibri"/>
              </a:rPr>
              <a:t>i</a:t>
            </a:r>
            <a:r>
              <a:rPr sz="2800" spc="0" dirty="0" smtClean="0">
                <a:solidFill>
                  <a:srgbClr val="252573"/>
                </a:solidFill>
                <a:latin typeface="Calibri"/>
                <a:cs typeface="Calibri"/>
              </a:rPr>
              <a:t>e</a:t>
            </a:r>
            <a:r>
              <a:rPr sz="2800" spc="-64" dirty="0" smtClean="0">
                <a:solidFill>
                  <a:srgbClr val="252573"/>
                </a:solidFill>
                <a:latin typeface="Calibri"/>
                <a:cs typeface="Calibri"/>
              </a:rPr>
              <a:t>r</a:t>
            </a:r>
            <a:r>
              <a:rPr sz="2800" spc="4" dirty="0" smtClean="0">
                <a:solidFill>
                  <a:srgbClr val="252573"/>
                </a:solidFill>
                <a:latin typeface="Calibri"/>
                <a:cs typeface="Calibri"/>
              </a:rPr>
              <a:t>a:</a:t>
            </a:r>
            <a:endParaRPr sz="2800" dirty="0">
              <a:latin typeface="Calibri"/>
              <a:cs typeface="Calibri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003040" y="1969008"/>
            <a:ext cx="3752160" cy="88970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8176">
              <a:lnSpc>
                <a:spcPts val="2140"/>
              </a:lnSpc>
              <a:spcBef>
                <a:spcPts val="107"/>
              </a:spcBef>
            </a:pPr>
            <a:r>
              <a:rPr sz="3000" b="1" spc="0" baseline="2730" dirty="0" smtClean="0">
                <a:solidFill>
                  <a:srgbClr val="252573"/>
                </a:solidFill>
                <a:latin typeface="Calibri"/>
                <a:cs typeface="Calibri"/>
              </a:rPr>
              <a:t>Zi</a:t>
            </a:r>
            <a:r>
              <a:rPr sz="3000" b="1" spc="-19" baseline="2730" dirty="0" smtClean="0">
                <a:solidFill>
                  <a:srgbClr val="252573"/>
                </a:solidFill>
                <a:latin typeface="Calibri"/>
                <a:cs typeface="Calibri"/>
              </a:rPr>
              <a:t>n</a:t>
            </a:r>
            <a:r>
              <a:rPr sz="3000" b="1" spc="-25" baseline="2730" dirty="0" smtClean="0">
                <a:solidFill>
                  <a:srgbClr val="252573"/>
                </a:solidFill>
                <a:latin typeface="Calibri"/>
                <a:cs typeface="Calibri"/>
              </a:rPr>
              <a:t>t</a:t>
            </a:r>
            <a:r>
              <a:rPr sz="3000" b="1" spc="0" baseline="2730" dirty="0" smtClean="0">
                <a:solidFill>
                  <a:srgbClr val="252573"/>
                </a:solidFill>
                <a:latin typeface="Calibri"/>
                <a:cs typeface="Calibri"/>
              </a:rPr>
              <a:t>eg</a:t>
            </a:r>
            <a:r>
              <a:rPr sz="3000" b="1" spc="-29" baseline="2730" dirty="0" smtClean="0">
                <a:solidFill>
                  <a:srgbClr val="252573"/>
                </a:solidFill>
                <a:latin typeface="Calibri"/>
                <a:cs typeface="Calibri"/>
              </a:rPr>
              <a:t>r</a:t>
            </a:r>
            <a:r>
              <a:rPr sz="3000" b="1" spc="0" baseline="2730" dirty="0" smtClean="0">
                <a:solidFill>
                  <a:srgbClr val="252573"/>
                </a:solidFill>
                <a:latin typeface="Calibri"/>
                <a:cs typeface="Calibri"/>
              </a:rPr>
              <a:t>o</a:t>
            </a:r>
            <a:r>
              <a:rPr sz="3000" b="1" spc="-29" baseline="2730" dirty="0" smtClean="0">
                <a:solidFill>
                  <a:srgbClr val="252573"/>
                </a:solidFill>
                <a:latin typeface="Calibri"/>
                <a:cs typeface="Calibri"/>
              </a:rPr>
              <a:t>w</a:t>
            </a:r>
            <a:r>
              <a:rPr sz="3000" b="1" spc="-4" baseline="2730" dirty="0" smtClean="0">
                <a:solidFill>
                  <a:srgbClr val="252573"/>
                </a:solidFill>
                <a:latin typeface="Calibri"/>
                <a:cs typeface="Calibri"/>
              </a:rPr>
              <a:t>a</a:t>
            </a:r>
            <a:r>
              <a:rPr sz="3000" b="1" spc="4" baseline="2730" dirty="0" smtClean="0">
                <a:solidFill>
                  <a:srgbClr val="252573"/>
                </a:solidFill>
                <a:latin typeface="Calibri"/>
                <a:cs typeface="Calibri"/>
              </a:rPr>
              <a:t>n</a:t>
            </a:r>
            <a:r>
              <a:rPr sz="3000" b="1" spc="0" baseline="2730" dirty="0" smtClean="0">
                <a:solidFill>
                  <a:srgbClr val="252573"/>
                </a:solidFill>
                <a:latin typeface="Calibri"/>
                <a:cs typeface="Calibri"/>
              </a:rPr>
              <a:t>e</a:t>
            </a:r>
            <a:r>
              <a:rPr sz="3000" b="1" spc="-19" baseline="2730" dirty="0" smtClean="0">
                <a:solidFill>
                  <a:srgbClr val="252573"/>
                </a:solidFill>
                <a:latin typeface="Calibri"/>
                <a:cs typeface="Calibri"/>
              </a:rPr>
              <a:t> </a:t>
            </a:r>
            <a:r>
              <a:rPr sz="3000" b="1" spc="4" baseline="2730" dirty="0" smtClean="0">
                <a:solidFill>
                  <a:srgbClr val="252573"/>
                </a:solidFill>
                <a:latin typeface="Calibri"/>
                <a:cs typeface="Calibri"/>
              </a:rPr>
              <a:t>d</a:t>
            </a:r>
            <a:r>
              <a:rPr sz="3000" b="1" spc="-4" baseline="2730" dirty="0" smtClean="0">
                <a:solidFill>
                  <a:srgbClr val="252573"/>
                </a:solidFill>
                <a:latin typeface="Calibri"/>
                <a:cs typeface="Calibri"/>
              </a:rPr>
              <a:t>z</a:t>
            </a:r>
            <a:r>
              <a:rPr sz="3000" b="1" spc="0" baseline="2730" dirty="0" smtClean="0">
                <a:solidFill>
                  <a:srgbClr val="252573"/>
                </a:solidFill>
                <a:latin typeface="Calibri"/>
                <a:cs typeface="Calibri"/>
              </a:rPr>
              <a:t>i</a:t>
            </a:r>
            <a:r>
              <a:rPr sz="3000" b="1" spc="-4" baseline="2730" dirty="0" smtClean="0">
                <a:solidFill>
                  <a:srgbClr val="252573"/>
                </a:solidFill>
                <a:latin typeface="Calibri"/>
                <a:cs typeface="Calibri"/>
              </a:rPr>
              <a:t>a</a:t>
            </a:r>
            <a:r>
              <a:rPr sz="3000" b="1" spc="0" baseline="2730" dirty="0" smtClean="0">
                <a:solidFill>
                  <a:srgbClr val="252573"/>
                </a:solidFill>
                <a:latin typeface="Calibri"/>
                <a:cs typeface="Calibri"/>
              </a:rPr>
              <a:t>ł</a:t>
            </a:r>
            <a:r>
              <a:rPr sz="3000" b="1" spc="-4" baseline="2730" dirty="0" smtClean="0">
                <a:solidFill>
                  <a:srgbClr val="252573"/>
                </a:solidFill>
                <a:latin typeface="Calibri"/>
                <a:cs typeface="Calibri"/>
              </a:rPr>
              <a:t>a</a:t>
            </a:r>
            <a:r>
              <a:rPr sz="3000" b="1" spc="4" baseline="2730" dirty="0" smtClean="0">
                <a:solidFill>
                  <a:srgbClr val="252573"/>
                </a:solidFill>
                <a:latin typeface="Calibri"/>
                <a:cs typeface="Calibri"/>
              </a:rPr>
              <a:t>n</a:t>
            </a:r>
            <a:r>
              <a:rPr sz="3000" b="1" spc="0" baseline="2730" dirty="0" smtClean="0">
                <a:solidFill>
                  <a:srgbClr val="252573"/>
                </a:solidFill>
                <a:latin typeface="Calibri"/>
                <a:cs typeface="Calibri"/>
              </a:rPr>
              <a:t>ia</a:t>
            </a:r>
            <a:r>
              <a:rPr sz="3000" b="1" spc="-14" baseline="2730" dirty="0" smtClean="0">
                <a:solidFill>
                  <a:srgbClr val="252573"/>
                </a:solidFill>
                <a:latin typeface="Calibri"/>
                <a:cs typeface="Calibri"/>
              </a:rPr>
              <a:t> </a:t>
            </a:r>
            <a:r>
              <a:rPr sz="3000" b="1" spc="4" baseline="2730" dirty="0" smtClean="0">
                <a:solidFill>
                  <a:srgbClr val="252573"/>
                </a:solidFill>
                <a:latin typeface="Calibri"/>
                <a:cs typeface="Calibri"/>
              </a:rPr>
              <a:t>n</a:t>
            </a:r>
            <a:r>
              <a:rPr sz="3000" b="1" spc="-4" baseline="2730" dirty="0" smtClean="0">
                <a:solidFill>
                  <a:srgbClr val="252573"/>
                </a:solidFill>
                <a:latin typeface="Calibri"/>
                <a:cs typeface="Calibri"/>
              </a:rPr>
              <a:t>a</a:t>
            </a:r>
            <a:r>
              <a:rPr sz="3000" b="1" spc="4" baseline="2730" dirty="0" smtClean="0">
                <a:solidFill>
                  <a:srgbClr val="252573"/>
                </a:solidFill>
                <a:latin typeface="Calibri"/>
                <a:cs typeface="Calibri"/>
              </a:rPr>
              <a:t>u</a:t>
            </a:r>
            <a:r>
              <a:rPr sz="3000" b="1" spc="0" baseline="2730" dirty="0" smtClean="0">
                <a:solidFill>
                  <a:srgbClr val="252573"/>
                </a:solidFill>
                <a:latin typeface="Calibri"/>
                <a:cs typeface="Calibri"/>
              </a:rPr>
              <a:t>c</a:t>
            </a:r>
            <a:r>
              <a:rPr sz="3000" b="1" spc="-14" baseline="2730" dirty="0" smtClean="0">
                <a:solidFill>
                  <a:srgbClr val="252573"/>
                </a:solidFill>
                <a:latin typeface="Calibri"/>
                <a:cs typeface="Calibri"/>
              </a:rPr>
              <a:t>z</a:t>
            </a:r>
            <a:r>
              <a:rPr sz="3000" b="1" spc="-25" baseline="2730" dirty="0" smtClean="0">
                <a:solidFill>
                  <a:srgbClr val="252573"/>
                </a:solidFill>
                <a:latin typeface="Calibri"/>
                <a:cs typeface="Calibri"/>
              </a:rPr>
              <a:t>y</a:t>
            </a:r>
            <a:r>
              <a:rPr sz="3000" b="1" spc="0" baseline="2730" dirty="0" smtClean="0">
                <a:solidFill>
                  <a:srgbClr val="252573"/>
                </a:solidFill>
                <a:latin typeface="Calibri"/>
                <a:cs typeface="Calibri"/>
              </a:rPr>
              <a:t>cieli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ts val="2400"/>
              </a:lnSpc>
              <a:spcBef>
                <a:spcPts val="13"/>
              </a:spcBef>
            </a:pPr>
            <a:r>
              <a:rPr sz="3000" b="1" spc="0" baseline="1365" dirty="0" smtClean="0">
                <a:solidFill>
                  <a:srgbClr val="252573"/>
                </a:solidFill>
                <a:latin typeface="Calibri"/>
                <a:cs typeface="Calibri"/>
              </a:rPr>
              <a:t>i</a:t>
            </a:r>
            <a:r>
              <a:rPr sz="3000" b="1" spc="-9" baseline="1365" dirty="0" smtClean="0">
                <a:solidFill>
                  <a:srgbClr val="252573"/>
                </a:solidFill>
                <a:latin typeface="Calibri"/>
                <a:cs typeface="Calibri"/>
              </a:rPr>
              <a:t> </a:t>
            </a:r>
            <a:r>
              <a:rPr sz="3000" b="1" spc="4" baseline="1365" dirty="0" smtClean="0">
                <a:solidFill>
                  <a:srgbClr val="252573"/>
                </a:solidFill>
                <a:latin typeface="Calibri"/>
                <a:cs typeface="Calibri"/>
              </a:rPr>
              <a:t>sp</a:t>
            </a:r>
            <a:r>
              <a:rPr sz="3000" b="1" spc="0" baseline="1365" dirty="0" smtClean="0">
                <a:solidFill>
                  <a:srgbClr val="252573"/>
                </a:solidFill>
                <a:latin typeface="Calibri"/>
                <a:cs typeface="Calibri"/>
              </a:rPr>
              <a:t>ec</a:t>
            </a:r>
            <a:r>
              <a:rPr sz="3000" b="1" spc="4" baseline="1365" dirty="0" smtClean="0">
                <a:solidFill>
                  <a:srgbClr val="252573"/>
                </a:solidFill>
                <a:latin typeface="Calibri"/>
                <a:cs typeface="Calibri"/>
              </a:rPr>
              <a:t>j</a:t>
            </a:r>
            <a:r>
              <a:rPr sz="3000" b="1" spc="-4" baseline="1365" dirty="0" smtClean="0">
                <a:solidFill>
                  <a:srgbClr val="252573"/>
                </a:solidFill>
                <a:latin typeface="Calibri"/>
                <a:cs typeface="Calibri"/>
              </a:rPr>
              <a:t>a</a:t>
            </a:r>
            <a:r>
              <a:rPr sz="3000" b="1" spc="0" baseline="1365" dirty="0" smtClean="0">
                <a:solidFill>
                  <a:srgbClr val="252573"/>
                </a:solidFill>
                <a:latin typeface="Calibri"/>
                <a:cs typeface="Calibri"/>
              </a:rPr>
              <a:t>li</a:t>
            </a:r>
            <a:r>
              <a:rPr sz="3000" b="1" spc="-19" baseline="1365" dirty="0" smtClean="0">
                <a:solidFill>
                  <a:srgbClr val="252573"/>
                </a:solidFill>
                <a:latin typeface="Calibri"/>
                <a:cs typeface="Calibri"/>
              </a:rPr>
              <a:t>s</a:t>
            </a:r>
            <a:r>
              <a:rPr sz="3000" b="1" spc="-25" baseline="1365" dirty="0" smtClean="0">
                <a:solidFill>
                  <a:srgbClr val="252573"/>
                </a:solidFill>
                <a:latin typeface="Calibri"/>
                <a:cs typeface="Calibri"/>
              </a:rPr>
              <a:t>t</a:t>
            </a:r>
            <a:r>
              <a:rPr sz="3000" b="1" spc="0" baseline="1365" dirty="0" smtClean="0">
                <a:solidFill>
                  <a:srgbClr val="252573"/>
                </a:solidFill>
                <a:latin typeface="Calibri"/>
                <a:cs typeface="Calibri"/>
              </a:rPr>
              <a:t>ów</a:t>
            </a:r>
            <a:r>
              <a:rPr sz="3000" b="1" spc="-34" baseline="1365" dirty="0" smtClean="0">
                <a:solidFill>
                  <a:srgbClr val="252573"/>
                </a:solidFill>
                <a:latin typeface="Calibri"/>
                <a:cs typeface="Calibri"/>
              </a:rPr>
              <a:t> </a:t>
            </a:r>
            <a:r>
              <a:rPr sz="3000" spc="4" baseline="1365" dirty="0" smtClean="0">
                <a:solidFill>
                  <a:srgbClr val="252573"/>
                </a:solidFill>
                <a:latin typeface="Calibri"/>
                <a:cs typeface="Calibri"/>
              </a:rPr>
              <a:t>p</a:t>
            </a:r>
            <a:r>
              <a:rPr sz="3000" spc="-39" baseline="1365" dirty="0" smtClean="0">
                <a:solidFill>
                  <a:srgbClr val="252573"/>
                </a:solidFill>
                <a:latin typeface="Calibri"/>
                <a:cs typeface="Calibri"/>
              </a:rPr>
              <a:t>r</a:t>
            </a:r>
            <a:r>
              <a:rPr sz="3000" spc="-9" baseline="1365" dirty="0" smtClean="0">
                <a:solidFill>
                  <a:srgbClr val="252573"/>
                </a:solidFill>
                <a:latin typeface="Calibri"/>
                <a:cs typeface="Calibri"/>
              </a:rPr>
              <a:t>o</a:t>
            </a:r>
            <a:r>
              <a:rPr sz="3000" spc="-29" baseline="1365" dirty="0" smtClean="0">
                <a:solidFill>
                  <a:srgbClr val="252573"/>
                </a:solidFill>
                <a:latin typeface="Calibri"/>
                <a:cs typeface="Calibri"/>
              </a:rPr>
              <a:t>w</a:t>
            </a:r>
            <a:r>
              <a:rPr sz="3000" spc="0" baseline="1365" dirty="0" smtClean="0">
                <a:solidFill>
                  <a:srgbClr val="252573"/>
                </a:solidFill>
                <a:latin typeface="Calibri"/>
                <a:cs typeface="Calibri"/>
              </a:rPr>
              <a:t>a</a:t>
            </a:r>
            <a:r>
              <a:rPr sz="3000" spc="4" baseline="1365" dirty="0" smtClean="0">
                <a:solidFill>
                  <a:srgbClr val="252573"/>
                </a:solidFill>
                <a:latin typeface="Calibri"/>
                <a:cs typeface="Calibri"/>
              </a:rPr>
              <a:t>d</a:t>
            </a:r>
            <a:r>
              <a:rPr sz="3000" spc="0" baseline="1365" dirty="0" smtClean="0">
                <a:solidFill>
                  <a:srgbClr val="252573"/>
                </a:solidFill>
                <a:latin typeface="Calibri"/>
                <a:cs typeface="Calibri"/>
              </a:rPr>
              <a:t>zą</a:t>
            </a:r>
            <a:r>
              <a:rPr sz="3000" spc="4" baseline="1365" dirty="0" smtClean="0">
                <a:solidFill>
                  <a:srgbClr val="252573"/>
                </a:solidFill>
                <a:latin typeface="Calibri"/>
                <a:cs typeface="Calibri"/>
              </a:rPr>
              <a:t>c</a:t>
            </a:r>
            <a:r>
              <a:rPr sz="3000" spc="-19" baseline="1365" dirty="0" smtClean="0">
                <a:solidFill>
                  <a:srgbClr val="252573"/>
                </a:solidFill>
                <a:latin typeface="Calibri"/>
                <a:cs typeface="Calibri"/>
              </a:rPr>
              <a:t>y</a:t>
            </a:r>
            <a:r>
              <a:rPr sz="3000" spc="4" baseline="1365" dirty="0" smtClean="0">
                <a:solidFill>
                  <a:srgbClr val="252573"/>
                </a:solidFill>
                <a:latin typeface="Calibri"/>
                <a:cs typeface="Calibri"/>
              </a:rPr>
              <a:t>c</a:t>
            </a:r>
            <a:r>
              <a:rPr sz="3000" spc="0" baseline="1365" dirty="0" smtClean="0">
                <a:solidFill>
                  <a:srgbClr val="252573"/>
                </a:solidFill>
                <a:latin typeface="Calibri"/>
                <a:cs typeface="Calibri"/>
              </a:rPr>
              <a:t>h</a:t>
            </a:r>
            <a:r>
              <a:rPr sz="3000" spc="-29" baseline="1365" dirty="0" smtClean="0">
                <a:solidFill>
                  <a:srgbClr val="252573"/>
                </a:solidFill>
                <a:latin typeface="Calibri"/>
                <a:cs typeface="Calibri"/>
              </a:rPr>
              <a:t> </a:t>
            </a:r>
            <a:r>
              <a:rPr sz="3000" spc="-34" baseline="1365" dirty="0" smtClean="0">
                <a:solidFill>
                  <a:srgbClr val="252573"/>
                </a:solidFill>
                <a:latin typeface="Calibri"/>
                <a:cs typeface="Calibri"/>
              </a:rPr>
              <a:t>z</a:t>
            </a:r>
            <a:r>
              <a:rPr sz="3000" spc="0" baseline="1365" dirty="0" smtClean="0">
                <a:solidFill>
                  <a:srgbClr val="252573"/>
                </a:solidFill>
                <a:latin typeface="Calibri"/>
                <a:cs typeface="Calibri"/>
              </a:rPr>
              <a:t>aję</a:t>
            </a:r>
            <a:r>
              <a:rPr sz="3000" spc="4" baseline="1365" dirty="0" smtClean="0">
                <a:solidFill>
                  <a:srgbClr val="252573"/>
                </a:solidFill>
                <a:latin typeface="Calibri"/>
                <a:cs typeface="Calibri"/>
              </a:rPr>
              <a:t>c</a:t>
            </a:r>
            <a:r>
              <a:rPr sz="3000" spc="-4" baseline="1365" dirty="0" smtClean="0">
                <a:solidFill>
                  <a:srgbClr val="252573"/>
                </a:solidFill>
                <a:latin typeface="Calibri"/>
                <a:cs typeface="Calibri"/>
              </a:rPr>
              <a:t>i</a:t>
            </a:r>
            <a:r>
              <a:rPr sz="3000" spc="0" baseline="1365" dirty="0" smtClean="0">
                <a:solidFill>
                  <a:srgbClr val="252573"/>
                </a:solidFill>
                <a:latin typeface="Calibri"/>
                <a:cs typeface="Calibri"/>
              </a:rPr>
              <a:t>a</a:t>
            </a:r>
            <a:endParaRPr sz="2000">
              <a:latin typeface="Calibri"/>
              <a:cs typeface="Calibri"/>
            </a:endParaRPr>
          </a:p>
          <a:p>
            <a:pPr marL="12700" marR="38176">
              <a:lnSpc>
                <a:spcPts val="2400"/>
              </a:lnSpc>
            </a:pPr>
            <a:r>
              <a:rPr sz="3000" spc="0" baseline="1365" dirty="0" smtClean="0">
                <a:solidFill>
                  <a:srgbClr val="252573"/>
                </a:solidFill>
                <a:latin typeface="Calibri"/>
                <a:cs typeface="Calibri"/>
              </a:rPr>
              <a:t>z</a:t>
            </a:r>
            <a:r>
              <a:rPr sz="3000" spc="-4" baseline="1365" dirty="0" smtClean="0">
                <a:solidFill>
                  <a:srgbClr val="252573"/>
                </a:solidFill>
                <a:latin typeface="Calibri"/>
                <a:cs typeface="Calibri"/>
              </a:rPr>
              <a:t> </a:t>
            </a:r>
            <a:r>
              <a:rPr sz="3000" spc="4" baseline="1365" dirty="0" smtClean="0">
                <a:solidFill>
                  <a:srgbClr val="252573"/>
                </a:solidFill>
                <a:latin typeface="Calibri"/>
                <a:cs typeface="Calibri"/>
              </a:rPr>
              <a:t>uc</a:t>
            </a:r>
            <a:r>
              <a:rPr sz="3000" spc="0" baseline="1365" dirty="0" smtClean="0">
                <a:solidFill>
                  <a:srgbClr val="252573"/>
                </a:solidFill>
                <a:latin typeface="Calibri"/>
                <a:cs typeface="Calibri"/>
              </a:rPr>
              <a:t>z</a:t>
            </a:r>
            <a:r>
              <a:rPr sz="3000" spc="4" baseline="1365" dirty="0" smtClean="0">
                <a:solidFill>
                  <a:srgbClr val="252573"/>
                </a:solidFill>
                <a:latin typeface="Calibri"/>
                <a:cs typeface="Calibri"/>
              </a:rPr>
              <a:t>n</a:t>
            </a:r>
            <a:r>
              <a:rPr sz="3000" spc="0" baseline="1365" dirty="0" smtClean="0">
                <a:solidFill>
                  <a:srgbClr val="252573"/>
                </a:solidFill>
                <a:latin typeface="Calibri"/>
                <a:cs typeface="Calibri"/>
              </a:rPr>
              <a:t>ie</a:t>
            </a:r>
            <a:r>
              <a:rPr sz="3000" spc="-4" baseline="1365" dirty="0" smtClean="0">
                <a:solidFill>
                  <a:srgbClr val="252573"/>
                </a:solidFill>
                <a:latin typeface="Calibri"/>
                <a:cs typeface="Calibri"/>
              </a:rPr>
              <a:t>m</a:t>
            </a:r>
            <a:r>
              <a:rPr sz="3000" spc="0" baseline="1365" dirty="0" smtClean="0">
                <a:solidFill>
                  <a:srgbClr val="252573"/>
                </a:solidFill>
                <a:latin typeface="Calibri"/>
                <a:cs typeface="Calibri"/>
              </a:rPr>
              <a:t>,</a:t>
            </a:r>
            <a:r>
              <a:rPr sz="3000" spc="-4" baseline="1365" dirty="0" smtClean="0">
                <a:solidFill>
                  <a:srgbClr val="252573"/>
                </a:solidFill>
                <a:latin typeface="Calibri"/>
                <a:cs typeface="Calibri"/>
              </a:rPr>
              <a:t> </a:t>
            </a:r>
            <a:r>
              <a:rPr sz="3000" spc="0" baseline="1365" dirty="0" smtClean="0">
                <a:solidFill>
                  <a:srgbClr val="252573"/>
                </a:solidFill>
                <a:latin typeface="Calibri"/>
                <a:cs typeface="Calibri"/>
              </a:rPr>
              <a:t>w</a:t>
            </a:r>
            <a:r>
              <a:rPr sz="3000" spc="-9" baseline="1365" dirty="0" smtClean="0">
                <a:solidFill>
                  <a:srgbClr val="252573"/>
                </a:solidFill>
                <a:latin typeface="Calibri"/>
                <a:cs typeface="Calibri"/>
              </a:rPr>
              <a:t> </a:t>
            </a:r>
            <a:r>
              <a:rPr sz="3000" spc="4" baseline="1365" dirty="0" smtClean="0">
                <a:solidFill>
                  <a:srgbClr val="252573"/>
                </a:solidFill>
                <a:latin typeface="Calibri"/>
                <a:cs typeface="Calibri"/>
              </a:rPr>
              <a:t>p</a:t>
            </a:r>
            <a:r>
              <a:rPr sz="3000" spc="-4" baseline="1365" dirty="0" smtClean="0">
                <a:solidFill>
                  <a:srgbClr val="252573"/>
                </a:solidFill>
                <a:latin typeface="Calibri"/>
                <a:cs typeface="Calibri"/>
              </a:rPr>
              <a:t>r</a:t>
            </a:r>
            <a:r>
              <a:rPr sz="3000" spc="-9" baseline="1365" dirty="0" smtClean="0">
                <a:solidFill>
                  <a:srgbClr val="252573"/>
                </a:solidFill>
                <a:latin typeface="Calibri"/>
                <a:cs typeface="Calibri"/>
              </a:rPr>
              <a:t>z</a:t>
            </a:r>
            <a:r>
              <a:rPr sz="3000" spc="4" baseline="1365" dirty="0" smtClean="0">
                <a:solidFill>
                  <a:srgbClr val="252573"/>
                </a:solidFill>
                <a:latin typeface="Calibri"/>
                <a:cs typeface="Calibri"/>
              </a:rPr>
              <a:t>yp</a:t>
            </a:r>
            <a:r>
              <a:rPr sz="3000" spc="0" baseline="1365" dirty="0" smtClean="0">
                <a:solidFill>
                  <a:srgbClr val="252573"/>
                </a:solidFill>
                <a:latin typeface="Calibri"/>
                <a:cs typeface="Calibri"/>
              </a:rPr>
              <a:t>a</a:t>
            </a:r>
            <a:r>
              <a:rPr sz="3000" spc="4" baseline="1365" dirty="0" smtClean="0">
                <a:solidFill>
                  <a:srgbClr val="252573"/>
                </a:solidFill>
                <a:latin typeface="Calibri"/>
                <a:cs typeface="Calibri"/>
              </a:rPr>
              <a:t>d</a:t>
            </a:r>
            <a:r>
              <a:rPr sz="3000" spc="-25" baseline="1365" dirty="0" smtClean="0">
                <a:solidFill>
                  <a:srgbClr val="252573"/>
                </a:solidFill>
                <a:latin typeface="Calibri"/>
                <a:cs typeface="Calibri"/>
              </a:rPr>
              <a:t>k</a:t>
            </a:r>
            <a:r>
              <a:rPr sz="3000" spc="4" baseline="1365" dirty="0" smtClean="0">
                <a:solidFill>
                  <a:srgbClr val="252573"/>
                </a:solidFill>
                <a:latin typeface="Calibri"/>
                <a:cs typeface="Calibri"/>
              </a:rPr>
              <a:t>u: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27462" y="1973653"/>
            <a:ext cx="3364544" cy="302401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954">
              <a:lnSpc>
                <a:spcPts val="2140"/>
              </a:lnSpc>
              <a:spcBef>
                <a:spcPts val="107"/>
              </a:spcBef>
            </a:pPr>
            <a:r>
              <a:rPr sz="3000" b="1" spc="0" baseline="2730" dirty="0" smtClean="0">
                <a:solidFill>
                  <a:srgbClr val="FF0000"/>
                </a:solidFill>
                <a:latin typeface="Calibri"/>
                <a:cs typeface="Calibri"/>
              </a:rPr>
              <a:t>Z</a:t>
            </a:r>
            <a:r>
              <a:rPr sz="3000" b="1" spc="-4" baseline="2730" dirty="0" smtClean="0">
                <a:solidFill>
                  <a:srgbClr val="FF0000"/>
                </a:solidFill>
                <a:latin typeface="Calibri"/>
                <a:cs typeface="Calibri"/>
              </a:rPr>
              <a:t>a</a:t>
            </a:r>
            <a:r>
              <a:rPr sz="3000" b="1" spc="0" baseline="2730" dirty="0" smtClean="0">
                <a:solidFill>
                  <a:srgbClr val="FF0000"/>
                </a:solidFill>
                <a:latin typeface="Calibri"/>
                <a:cs typeface="Calibri"/>
              </a:rPr>
              <a:t>k</a:t>
            </a:r>
            <a:r>
              <a:rPr sz="3000" b="1" spc="-4" baseline="2730" dirty="0" smtClean="0">
                <a:solidFill>
                  <a:srgbClr val="FF0000"/>
                </a:solidFill>
                <a:latin typeface="Calibri"/>
                <a:cs typeface="Calibri"/>
              </a:rPr>
              <a:t>r</a:t>
            </a:r>
            <a:r>
              <a:rPr sz="3000" b="1" spc="0" baseline="2730" dirty="0" smtClean="0">
                <a:solidFill>
                  <a:srgbClr val="FF0000"/>
                </a:solidFill>
                <a:latin typeface="Calibri"/>
                <a:cs typeface="Calibri"/>
              </a:rPr>
              <a:t>es</a:t>
            </a:r>
            <a:r>
              <a:rPr sz="3000" b="1" spc="9" baseline="2730" dirty="0" smtClean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3000" b="1" spc="4" baseline="2730" dirty="0" smtClean="0">
                <a:solidFill>
                  <a:srgbClr val="FF0000"/>
                </a:solidFill>
                <a:latin typeface="Calibri"/>
                <a:cs typeface="Calibri"/>
              </a:rPr>
              <a:t>d</a:t>
            </a:r>
            <a:r>
              <a:rPr sz="3000" b="1" spc="0" baseline="2730" dirty="0" smtClean="0">
                <a:solidFill>
                  <a:srgbClr val="FF0000"/>
                </a:solidFill>
                <a:latin typeface="Calibri"/>
                <a:cs typeface="Calibri"/>
              </a:rPr>
              <a:t>o</a:t>
            </a:r>
            <a:r>
              <a:rPr sz="3000" b="1" spc="4" baseline="2730" dirty="0" smtClean="0">
                <a:solidFill>
                  <a:srgbClr val="FF0000"/>
                </a:solidFill>
                <a:latin typeface="Calibri"/>
                <a:cs typeface="Calibri"/>
              </a:rPr>
              <a:t>s</a:t>
            </a:r>
            <a:r>
              <a:rPr sz="3000" b="1" spc="0" baseline="2730" dirty="0" smtClean="0">
                <a:solidFill>
                  <a:srgbClr val="FF0000"/>
                </a:solidFill>
                <a:latin typeface="Calibri"/>
                <a:cs typeface="Calibri"/>
              </a:rPr>
              <a:t>to</a:t>
            </a:r>
            <a:r>
              <a:rPr sz="3000" b="1" spc="4" baseline="2730" dirty="0" smtClean="0">
                <a:solidFill>
                  <a:srgbClr val="FF0000"/>
                </a:solidFill>
                <a:latin typeface="Calibri"/>
                <a:cs typeface="Calibri"/>
              </a:rPr>
              <a:t>s</a:t>
            </a:r>
            <a:r>
              <a:rPr sz="3000" b="1" spc="0" baseline="2730" dirty="0" smtClean="0">
                <a:solidFill>
                  <a:srgbClr val="FF0000"/>
                </a:solidFill>
                <a:latin typeface="Calibri"/>
                <a:cs typeface="Calibri"/>
              </a:rPr>
              <a:t>o</a:t>
            </a:r>
            <a:r>
              <a:rPr sz="3000" b="1" spc="-4" baseline="2730" dirty="0" smtClean="0">
                <a:solidFill>
                  <a:srgbClr val="FF0000"/>
                </a:solidFill>
                <a:latin typeface="Calibri"/>
                <a:cs typeface="Calibri"/>
              </a:rPr>
              <a:t>wa</a:t>
            </a:r>
            <a:r>
              <a:rPr sz="3000" b="1" spc="-9" baseline="2730" dirty="0" smtClean="0">
                <a:solidFill>
                  <a:srgbClr val="FF0000"/>
                </a:solidFill>
                <a:latin typeface="Calibri"/>
                <a:cs typeface="Calibri"/>
              </a:rPr>
              <a:t>n</a:t>
            </a:r>
            <a:r>
              <a:rPr sz="3000" b="1" spc="0" baseline="2730" dirty="0" smtClean="0">
                <a:solidFill>
                  <a:srgbClr val="FF0000"/>
                </a:solidFill>
                <a:latin typeface="Calibri"/>
                <a:cs typeface="Calibri"/>
              </a:rPr>
              <a:t>ia</a:t>
            </a:r>
            <a:r>
              <a:rPr sz="3000" b="1" spc="-34" baseline="2730" dirty="0" smtClean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3000" b="1" spc="-4" baseline="2730" dirty="0" smtClean="0">
                <a:solidFill>
                  <a:srgbClr val="FF0000"/>
                </a:solidFill>
                <a:latin typeface="Calibri"/>
                <a:cs typeface="Calibri"/>
              </a:rPr>
              <a:t>w</a:t>
            </a:r>
            <a:r>
              <a:rPr sz="3000" b="1" spc="0" baseline="2730" dirty="0" smtClean="0">
                <a:solidFill>
                  <a:srgbClr val="FF0000"/>
                </a:solidFill>
                <a:latin typeface="Calibri"/>
                <a:cs typeface="Calibri"/>
              </a:rPr>
              <a:t>ym</a:t>
            </a:r>
            <a:r>
              <a:rPr sz="3000" b="1" spc="-4" baseline="2730" dirty="0" smtClean="0">
                <a:solidFill>
                  <a:srgbClr val="FF0000"/>
                </a:solidFill>
                <a:latin typeface="Calibri"/>
                <a:cs typeface="Calibri"/>
              </a:rPr>
              <a:t>a</a:t>
            </a:r>
            <a:r>
              <a:rPr sz="3000" b="1" spc="0" baseline="2730" dirty="0" smtClean="0">
                <a:solidFill>
                  <a:srgbClr val="FF0000"/>
                </a:solidFill>
                <a:latin typeface="Calibri"/>
                <a:cs typeface="Calibri"/>
              </a:rPr>
              <a:t>g</a:t>
            </a:r>
            <a:r>
              <a:rPr sz="3000" b="1" spc="-4" baseline="2730" dirty="0" smtClean="0">
                <a:solidFill>
                  <a:srgbClr val="FF0000"/>
                </a:solidFill>
                <a:latin typeface="Calibri"/>
                <a:cs typeface="Calibri"/>
              </a:rPr>
              <a:t>ań</a:t>
            </a:r>
            <a:endParaRPr sz="2000" dirty="0">
              <a:solidFill>
                <a:srgbClr val="FF0000"/>
              </a:solidFill>
              <a:latin typeface="Calibri"/>
              <a:cs typeface="Calibri"/>
            </a:endParaRPr>
          </a:p>
          <a:p>
            <a:pPr marL="12954" marR="38176">
              <a:lnSpc>
                <a:spcPts val="2400"/>
              </a:lnSpc>
              <a:spcBef>
                <a:spcPts val="13"/>
              </a:spcBef>
            </a:pPr>
            <a:r>
              <a:rPr sz="3000" b="1" spc="0" baseline="1365" dirty="0" smtClean="0">
                <a:solidFill>
                  <a:srgbClr val="FF0000"/>
                </a:solidFill>
                <a:latin typeface="Calibri"/>
                <a:cs typeface="Calibri"/>
              </a:rPr>
              <a:t>e</a:t>
            </a:r>
            <a:r>
              <a:rPr sz="3000" b="1" spc="4" baseline="1365" dirty="0" smtClean="0">
                <a:solidFill>
                  <a:srgbClr val="FF0000"/>
                </a:solidFill>
                <a:latin typeface="Calibri"/>
                <a:cs typeface="Calibri"/>
              </a:rPr>
              <a:t>du</a:t>
            </a:r>
            <a:r>
              <a:rPr sz="3000" b="1" spc="0" baseline="1365" dirty="0" smtClean="0">
                <a:solidFill>
                  <a:srgbClr val="FF0000"/>
                </a:solidFill>
                <a:latin typeface="Calibri"/>
                <a:cs typeface="Calibri"/>
              </a:rPr>
              <a:t>k</a:t>
            </a:r>
            <a:r>
              <a:rPr sz="3000" b="1" spc="-4" baseline="1365" dirty="0" smtClean="0">
                <a:solidFill>
                  <a:srgbClr val="FF0000"/>
                </a:solidFill>
                <a:latin typeface="Calibri"/>
                <a:cs typeface="Calibri"/>
              </a:rPr>
              <a:t>a</a:t>
            </a:r>
            <a:r>
              <a:rPr sz="3000" b="1" spc="0" baseline="1365" dirty="0" smtClean="0">
                <a:solidFill>
                  <a:srgbClr val="FF0000"/>
                </a:solidFill>
                <a:latin typeface="Calibri"/>
                <a:cs typeface="Calibri"/>
              </a:rPr>
              <a:t>cy</a:t>
            </a:r>
            <a:r>
              <a:rPr sz="3000" b="1" spc="4" baseline="1365" dirty="0" smtClean="0">
                <a:solidFill>
                  <a:srgbClr val="FF0000"/>
                </a:solidFill>
                <a:latin typeface="Calibri"/>
                <a:cs typeface="Calibri"/>
              </a:rPr>
              <a:t>jn</a:t>
            </a:r>
            <a:r>
              <a:rPr sz="3000" b="1" spc="0" baseline="1365" dirty="0" smtClean="0">
                <a:solidFill>
                  <a:srgbClr val="FF0000"/>
                </a:solidFill>
                <a:latin typeface="Calibri"/>
                <a:cs typeface="Calibri"/>
              </a:rPr>
              <a:t>ych</a:t>
            </a:r>
            <a:r>
              <a:rPr sz="3000" b="1" spc="-14" baseline="1365" dirty="0" smtClean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3000" spc="-4" baseline="1365" dirty="0" smtClean="0">
                <a:solidFill>
                  <a:srgbClr val="FF0000"/>
                </a:solidFill>
                <a:latin typeface="Calibri"/>
                <a:cs typeface="Calibri"/>
              </a:rPr>
              <a:t>w</a:t>
            </a:r>
            <a:r>
              <a:rPr sz="3000" spc="4" baseline="1365" dirty="0" smtClean="0">
                <a:solidFill>
                  <a:srgbClr val="FF0000"/>
                </a:solidFill>
                <a:latin typeface="Calibri"/>
                <a:cs typeface="Calibri"/>
              </a:rPr>
              <a:t>yn</a:t>
            </a:r>
            <a:r>
              <a:rPr sz="3000" spc="0" baseline="1365" dirty="0" smtClean="0">
                <a:solidFill>
                  <a:srgbClr val="FF0000"/>
                </a:solidFill>
                <a:latin typeface="Calibri"/>
                <a:cs typeface="Calibri"/>
              </a:rPr>
              <a:t>ikają</a:t>
            </a:r>
            <a:r>
              <a:rPr sz="3000" spc="4" baseline="1365" dirty="0" smtClean="0">
                <a:solidFill>
                  <a:srgbClr val="FF0000"/>
                </a:solidFill>
                <a:latin typeface="Calibri"/>
                <a:cs typeface="Calibri"/>
              </a:rPr>
              <a:t>cych</a:t>
            </a:r>
            <a:endParaRPr sz="2000" dirty="0">
              <a:solidFill>
                <a:srgbClr val="FF0000"/>
              </a:solidFill>
              <a:latin typeface="Calibri"/>
              <a:cs typeface="Calibri"/>
            </a:endParaRPr>
          </a:p>
          <a:p>
            <a:pPr marL="12954" marR="38176">
              <a:lnSpc>
                <a:spcPts val="2400"/>
              </a:lnSpc>
            </a:pPr>
            <a:r>
              <a:rPr sz="3000" spc="0" baseline="1365" dirty="0" smtClean="0">
                <a:solidFill>
                  <a:srgbClr val="FF0000"/>
                </a:solidFill>
                <a:latin typeface="Calibri"/>
                <a:cs typeface="Calibri"/>
              </a:rPr>
              <a:t>z</a:t>
            </a:r>
            <a:r>
              <a:rPr sz="3000" spc="-4" baseline="1365" dirty="0" smtClean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3000" spc="4" baseline="1365" dirty="0" smtClean="0">
                <a:solidFill>
                  <a:srgbClr val="FF0000"/>
                </a:solidFill>
                <a:latin typeface="Calibri"/>
                <a:cs typeface="Calibri"/>
              </a:rPr>
              <a:t>p</a:t>
            </a:r>
            <a:r>
              <a:rPr sz="3000" spc="-4" baseline="1365" dirty="0" smtClean="0">
                <a:solidFill>
                  <a:srgbClr val="FF0000"/>
                </a:solidFill>
                <a:latin typeface="Calibri"/>
                <a:cs typeface="Calibri"/>
              </a:rPr>
              <a:t>r</a:t>
            </a:r>
            <a:r>
              <a:rPr sz="3000" spc="0" baseline="1365" dirty="0" smtClean="0">
                <a:solidFill>
                  <a:srgbClr val="FF0000"/>
                </a:solidFill>
                <a:latin typeface="Calibri"/>
                <a:cs typeface="Calibri"/>
              </a:rPr>
              <a:t>o</a:t>
            </a:r>
            <a:r>
              <a:rPr sz="3000" spc="4" baseline="1365" dirty="0" smtClean="0">
                <a:solidFill>
                  <a:srgbClr val="FF0000"/>
                </a:solidFill>
                <a:latin typeface="Calibri"/>
                <a:cs typeface="Calibri"/>
              </a:rPr>
              <a:t>g</a:t>
            </a:r>
            <a:r>
              <a:rPr sz="3000" spc="-4" baseline="1365" dirty="0" smtClean="0">
                <a:solidFill>
                  <a:srgbClr val="FF0000"/>
                </a:solidFill>
                <a:latin typeface="Calibri"/>
                <a:cs typeface="Calibri"/>
              </a:rPr>
              <a:t>r</a:t>
            </a:r>
            <a:r>
              <a:rPr sz="3000" spc="0" baseline="1365" dirty="0" smtClean="0">
                <a:solidFill>
                  <a:srgbClr val="FF0000"/>
                </a:solidFill>
                <a:latin typeface="Calibri"/>
                <a:cs typeface="Calibri"/>
              </a:rPr>
              <a:t>a</a:t>
            </a:r>
            <a:r>
              <a:rPr sz="3000" spc="-4" baseline="1365" dirty="0" smtClean="0">
                <a:solidFill>
                  <a:srgbClr val="FF0000"/>
                </a:solidFill>
                <a:latin typeface="Calibri"/>
                <a:cs typeface="Calibri"/>
              </a:rPr>
              <a:t>m</a:t>
            </a:r>
            <a:r>
              <a:rPr sz="3000" spc="0" baseline="1365" dirty="0" smtClean="0">
                <a:solidFill>
                  <a:srgbClr val="FF0000"/>
                </a:solidFill>
                <a:latin typeface="Calibri"/>
                <a:cs typeface="Calibri"/>
              </a:rPr>
              <a:t>u</a:t>
            </a:r>
            <a:r>
              <a:rPr sz="3000" spc="-14" baseline="1365" dirty="0" smtClean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3000" spc="4" baseline="1365" dirty="0" smtClean="0">
                <a:solidFill>
                  <a:srgbClr val="FF0000"/>
                </a:solidFill>
                <a:latin typeface="Calibri"/>
                <a:cs typeface="Calibri"/>
              </a:rPr>
              <a:t>n</a:t>
            </a:r>
            <a:r>
              <a:rPr sz="3000" spc="0" baseline="1365" dirty="0" smtClean="0">
                <a:solidFill>
                  <a:srgbClr val="FF0000"/>
                </a:solidFill>
                <a:latin typeface="Calibri"/>
                <a:cs typeface="Calibri"/>
              </a:rPr>
              <a:t>a</a:t>
            </a:r>
            <a:r>
              <a:rPr sz="3000" spc="4" baseline="1365" dirty="0" smtClean="0">
                <a:solidFill>
                  <a:srgbClr val="FF0000"/>
                </a:solidFill>
                <a:latin typeface="Calibri"/>
                <a:cs typeface="Calibri"/>
              </a:rPr>
              <a:t>uc</a:t>
            </a:r>
            <a:r>
              <a:rPr sz="3000" spc="0" baseline="1365" dirty="0" smtClean="0">
                <a:solidFill>
                  <a:srgbClr val="FF0000"/>
                </a:solidFill>
                <a:latin typeface="Calibri"/>
                <a:cs typeface="Calibri"/>
              </a:rPr>
              <a:t>za</a:t>
            </a:r>
            <a:r>
              <a:rPr sz="3000" spc="4" baseline="1365" dirty="0" smtClean="0">
                <a:solidFill>
                  <a:srgbClr val="FF0000"/>
                </a:solidFill>
                <a:latin typeface="Calibri"/>
                <a:cs typeface="Calibri"/>
              </a:rPr>
              <a:t>n</a:t>
            </a:r>
            <a:r>
              <a:rPr sz="3000" spc="-4" baseline="1365" dirty="0" smtClean="0">
                <a:solidFill>
                  <a:srgbClr val="FF0000"/>
                </a:solidFill>
                <a:latin typeface="Calibri"/>
                <a:cs typeface="Calibri"/>
              </a:rPr>
              <a:t>i</a:t>
            </a:r>
            <a:r>
              <a:rPr sz="3000" spc="0" baseline="1365" dirty="0" smtClean="0">
                <a:solidFill>
                  <a:srgbClr val="FF0000"/>
                </a:solidFill>
                <a:latin typeface="Calibri"/>
                <a:cs typeface="Calibri"/>
              </a:rPr>
              <a:t>a,</a:t>
            </a:r>
            <a:endParaRPr sz="2000" dirty="0">
              <a:solidFill>
                <a:srgbClr val="FF0000"/>
              </a:solidFill>
              <a:latin typeface="Calibri"/>
              <a:cs typeface="Calibri"/>
            </a:endParaRPr>
          </a:p>
          <a:p>
            <a:pPr marL="12700" marR="38176">
              <a:lnSpc>
                <a:spcPts val="2400"/>
              </a:lnSpc>
            </a:pPr>
            <a:r>
              <a:rPr sz="3000" spc="4" baseline="1365" dirty="0" smtClean="0">
                <a:solidFill>
                  <a:srgbClr val="FF0000"/>
                </a:solidFill>
                <a:latin typeface="Calibri"/>
                <a:cs typeface="Calibri"/>
              </a:rPr>
              <a:t>d</a:t>
            </a:r>
            <a:r>
              <a:rPr sz="3000" spc="0" baseline="1365" dirty="0" smtClean="0">
                <a:solidFill>
                  <a:srgbClr val="FF0000"/>
                </a:solidFill>
                <a:latin typeface="Calibri"/>
                <a:cs typeface="Calibri"/>
              </a:rPr>
              <a:t>o</a:t>
            </a:r>
            <a:r>
              <a:rPr sz="3000" spc="-19" baseline="1365" dirty="0" smtClean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3000" spc="-4" baseline="1365" dirty="0" smtClean="0">
                <a:solidFill>
                  <a:srgbClr val="FF0000"/>
                </a:solidFill>
                <a:latin typeface="Calibri"/>
                <a:cs typeface="Calibri"/>
              </a:rPr>
              <a:t>i</a:t>
            </a:r>
            <a:r>
              <a:rPr sz="3000" spc="4" baseline="1365" dirty="0" smtClean="0">
                <a:solidFill>
                  <a:srgbClr val="FF0000"/>
                </a:solidFill>
                <a:latin typeface="Calibri"/>
                <a:cs typeface="Calibri"/>
              </a:rPr>
              <a:t>ndy</a:t>
            </a:r>
            <a:r>
              <a:rPr sz="3000" spc="-4" baseline="1365" dirty="0" smtClean="0">
                <a:solidFill>
                  <a:srgbClr val="FF0000"/>
                </a:solidFill>
                <a:latin typeface="Calibri"/>
                <a:cs typeface="Calibri"/>
              </a:rPr>
              <a:t>w</a:t>
            </a:r>
            <a:r>
              <a:rPr sz="3000" spc="0" baseline="1365" dirty="0" smtClean="0">
                <a:solidFill>
                  <a:srgbClr val="FF0000"/>
                </a:solidFill>
                <a:latin typeface="Calibri"/>
                <a:cs typeface="Calibri"/>
              </a:rPr>
              <a:t>i</a:t>
            </a:r>
            <a:r>
              <a:rPr sz="3000" spc="4" baseline="1365" dirty="0" smtClean="0">
                <a:solidFill>
                  <a:srgbClr val="FF0000"/>
                </a:solidFill>
                <a:latin typeface="Calibri"/>
                <a:cs typeface="Calibri"/>
              </a:rPr>
              <a:t>du</a:t>
            </a:r>
            <a:r>
              <a:rPr sz="3000" spc="0" baseline="1365" dirty="0" smtClean="0">
                <a:solidFill>
                  <a:srgbClr val="FF0000"/>
                </a:solidFill>
                <a:latin typeface="Calibri"/>
                <a:cs typeface="Calibri"/>
              </a:rPr>
              <a:t>a</a:t>
            </a:r>
            <a:r>
              <a:rPr sz="3000" spc="-4" baseline="1365" dirty="0" smtClean="0">
                <a:solidFill>
                  <a:srgbClr val="FF0000"/>
                </a:solidFill>
                <a:latin typeface="Calibri"/>
                <a:cs typeface="Calibri"/>
              </a:rPr>
              <a:t>l</a:t>
            </a:r>
            <a:r>
              <a:rPr sz="3000" spc="4" baseline="1365" dirty="0" smtClean="0">
                <a:solidFill>
                  <a:srgbClr val="FF0000"/>
                </a:solidFill>
                <a:latin typeface="Calibri"/>
                <a:cs typeface="Calibri"/>
              </a:rPr>
              <a:t>nyc</a:t>
            </a:r>
            <a:r>
              <a:rPr sz="3000" spc="0" baseline="1365" dirty="0" smtClean="0">
                <a:solidFill>
                  <a:srgbClr val="FF0000"/>
                </a:solidFill>
                <a:latin typeface="Calibri"/>
                <a:cs typeface="Calibri"/>
              </a:rPr>
              <a:t>h</a:t>
            </a:r>
            <a:r>
              <a:rPr sz="3000" spc="-39" baseline="1365" dirty="0" smtClean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3000" spc="4" baseline="1365" dirty="0" smtClean="0">
                <a:solidFill>
                  <a:srgbClr val="FF0000"/>
                </a:solidFill>
                <a:latin typeface="Calibri"/>
                <a:cs typeface="Calibri"/>
              </a:rPr>
              <a:t>p</a:t>
            </a:r>
            <a:r>
              <a:rPr sz="3000" spc="0" baseline="1365" dirty="0" smtClean="0">
                <a:solidFill>
                  <a:srgbClr val="FF0000"/>
                </a:solidFill>
                <a:latin typeface="Calibri"/>
                <a:cs typeface="Calibri"/>
              </a:rPr>
              <a:t>ot</a:t>
            </a:r>
            <a:r>
              <a:rPr sz="3000" spc="-4" baseline="1365" dirty="0" smtClean="0">
                <a:solidFill>
                  <a:srgbClr val="FF0000"/>
                </a:solidFill>
                <a:latin typeface="Calibri"/>
                <a:cs typeface="Calibri"/>
              </a:rPr>
              <a:t>r</a:t>
            </a:r>
            <a:r>
              <a:rPr sz="3000" spc="0" baseline="1365" dirty="0" smtClean="0">
                <a:solidFill>
                  <a:srgbClr val="FF0000"/>
                </a:solidFill>
                <a:latin typeface="Calibri"/>
                <a:cs typeface="Calibri"/>
              </a:rPr>
              <a:t>zeb</a:t>
            </a:r>
            <a:endParaRPr sz="2000" dirty="0">
              <a:solidFill>
                <a:srgbClr val="FF0000"/>
              </a:solidFill>
              <a:latin typeface="Calibri"/>
              <a:cs typeface="Calibri"/>
            </a:endParaRPr>
          </a:p>
          <a:p>
            <a:pPr marL="12700" marR="38176">
              <a:lnSpc>
                <a:spcPts val="2400"/>
              </a:lnSpc>
            </a:pPr>
            <a:r>
              <a:rPr sz="3000" spc="-4" baseline="1365" dirty="0" smtClean="0">
                <a:solidFill>
                  <a:srgbClr val="FF0000"/>
                </a:solidFill>
                <a:latin typeface="Calibri"/>
                <a:cs typeface="Calibri"/>
              </a:rPr>
              <a:t>r</a:t>
            </a:r>
            <a:r>
              <a:rPr sz="3000" spc="0" baseline="1365" dirty="0" smtClean="0">
                <a:solidFill>
                  <a:srgbClr val="FF0000"/>
                </a:solidFill>
                <a:latin typeface="Calibri"/>
                <a:cs typeface="Calibri"/>
              </a:rPr>
              <a:t>oz</a:t>
            </a:r>
            <a:r>
              <a:rPr sz="3000" spc="-4" baseline="1365" dirty="0" smtClean="0">
                <a:solidFill>
                  <a:srgbClr val="FF0000"/>
                </a:solidFill>
                <a:latin typeface="Calibri"/>
                <a:cs typeface="Calibri"/>
              </a:rPr>
              <a:t>w</a:t>
            </a:r>
            <a:r>
              <a:rPr sz="3000" spc="0" baseline="1365" dirty="0" smtClean="0">
                <a:solidFill>
                  <a:srgbClr val="FF0000"/>
                </a:solidFill>
                <a:latin typeface="Calibri"/>
                <a:cs typeface="Calibri"/>
              </a:rPr>
              <a:t>ojo</a:t>
            </a:r>
            <a:r>
              <a:rPr sz="3000" spc="-4" baseline="1365" dirty="0" smtClean="0">
                <a:solidFill>
                  <a:srgbClr val="FF0000"/>
                </a:solidFill>
                <a:latin typeface="Calibri"/>
                <a:cs typeface="Calibri"/>
              </a:rPr>
              <a:t>w</a:t>
            </a:r>
            <a:r>
              <a:rPr sz="3000" spc="4" baseline="1365" dirty="0" smtClean="0">
                <a:solidFill>
                  <a:srgbClr val="FF0000"/>
                </a:solidFill>
                <a:latin typeface="Calibri"/>
                <a:cs typeface="Calibri"/>
              </a:rPr>
              <a:t>y</a:t>
            </a:r>
            <a:r>
              <a:rPr sz="3000" spc="-9" baseline="1365" dirty="0" smtClean="0">
                <a:solidFill>
                  <a:srgbClr val="FF0000"/>
                </a:solidFill>
                <a:latin typeface="Calibri"/>
                <a:cs typeface="Calibri"/>
              </a:rPr>
              <a:t>c</a:t>
            </a:r>
            <a:r>
              <a:rPr sz="3000" spc="0" baseline="1365" dirty="0" smtClean="0">
                <a:solidFill>
                  <a:srgbClr val="FF0000"/>
                </a:solidFill>
                <a:latin typeface="Calibri"/>
                <a:cs typeface="Calibri"/>
              </a:rPr>
              <a:t>h</a:t>
            </a:r>
            <a:r>
              <a:rPr sz="3000" spc="-39" baseline="1365" dirty="0" smtClean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3000" spc="0" baseline="1365" dirty="0" smtClean="0">
                <a:solidFill>
                  <a:srgbClr val="FF0000"/>
                </a:solidFill>
                <a:latin typeface="Calibri"/>
                <a:cs typeface="Calibri"/>
              </a:rPr>
              <a:t>i</a:t>
            </a:r>
            <a:r>
              <a:rPr sz="3000" spc="4" baseline="1365" dirty="0" smtClean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3000" spc="0" baseline="1365" dirty="0" smtClean="0">
                <a:solidFill>
                  <a:srgbClr val="FF0000"/>
                </a:solidFill>
                <a:latin typeface="Calibri"/>
                <a:cs typeface="Calibri"/>
              </a:rPr>
              <a:t>e</a:t>
            </a:r>
            <a:r>
              <a:rPr sz="3000" spc="4" baseline="1365" dirty="0" smtClean="0">
                <a:solidFill>
                  <a:srgbClr val="FF0000"/>
                </a:solidFill>
                <a:latin typeface="Calibri"/>
                <a:cs typeface="Calibri"/>
              </a:rPr>
              <a:t>du</a:t>
            </a:r>
            <a:r>
              <a:rPr sz="3000" spc="0" baseline="1365" dirty="0" smtClean="0">
                <a:solidFill>
                  <a:srgbClr val="FF0000"/>
                </a:solidFill>
                <a:latin typeface="Calibri"/>
                <a:cs typeface="Calibri"/>
              </a:rPr>
              <a:t>ka</a:t>
            </a:r>
            <a:r>
              <a:rPr sz="3000" spc="4" baseline="1365" dirty="0" smtClean="0">
                <a:solidFill>
                  <a:srgbClr val="FF0000"/>
                </a:solidFill>
                <a:latin typeface="Calibri"/>
                <a:cs typeface="Calibri"/>
              </a:rPr>
              <a:t>cy</a:t>
            </a:r>
            <a:r>
              <a:rPr sz="3000" spc="0" baseline="1365" dirty="0" smtClean="0">
                <a:solidFill>
                  <a:srgbClr val="FF0000"/>
                </a:solidFill>
                <a:latin typeface="Calibri"/>
                <a:cs typeface="Calibri"/>
              </a:rPr>
              <a:t>j</a:t>
            </a:r>
            <a:r>
              <a:rPr sz="3000" spc="4" baseline="1365" dirty="0" smtClean="0">
                <a:solidFill>
                  <a:srgbClr val="FF0000"/>
                </a:solidFill>
                <a:latin typeface="Calibri"/>
                <a:cs typeface="Calibri"/>
              </a:rPr>
              <a:t>nych</a:t>
            </a:r>
            <a:endParaRPr sz="2000" dirty="0">
              <a:solidFill>
                <a:srgbClr val="FF0000"/>
              </a:solidFill>
              <a:latin typeface="Calibri"/>
              <a:cs typeface="Calibri"/>
            </a:endParaRPr>
          </a:p>
          <a:p>
            <a:pPr marL="12700" marR="38176">
              <a:lnSpc>
                <a:spcPts val="2400"/>
              </a:lnSpc>
            </a:pPr>
            <a:r>
              <a:rPr sz="3000" spc="0" baseline="1365" dirty="0" smtClean="0">
                <a:solidFill>
                  <a:srgbClr val="252573"/>
                </a:solidFill>
                <a:latin typeface="Calibri"/>
                <a:cs typeface="Calibri"/>
              </a:rPr>
              <a:t>o</a:t>
            </a:r>
            <a:r>
              <a:rPr sz="3000" spc="-4" baseline="1365" dirty="0" smtClean="0">
                <a:solidFill>
                  <a:srgbClr val="252573"/>
                </a:solidFill>
                <a:latin typeface="Calibri"/>
                <a:cs typeface="Calibri"/>
              </a:rPr>
              <a:t>r</a:t>
            </a:r>
            <a:r>
              <a:rPr sz="3000" spc="0" baseline="1365" dirty="0" smtClean="0">
                <a:solidFill>
                  <a:srgbClr val="252573"/>
                </a:solidFill>
                <a:latin typeface="Calibri"/>
                <a:cs typeface="Calibri"/>
              </a:rPr>
              <a:t>az</a:t>
            </a:r>
            <a:r>
              <a:rPr sz="3000" spc="-9" baseline="1365" dirty="0" smtClean="0">
                <a:solidFill>
                  <a:srgbClr val="252573"/>
                </a:solidFill>
                <a:latin typeface="Calibri"/>
                <a:cs typeface="Calibri"/>
              </a:rPr>
              <a:t> </a:t>
            </a:r>
            <a:r>
              <a:rPr sz="3000" spc="-4" baseline="1365" dirty="0" smtClean="0">
                <a:solidFill>
                  <a:srgbClr val="252573"/>
                </a:solidFill>
                <a:latin typeface="Calibri"/>
                <a:cs typeface="Calibri"/>
              </a:rPr>
              <a:t>m</a:t>
            </a:r>
            <a:r>
              <a:rPr sz="3000" spc="0" baseline="1365" dirty="0" smtClean="0">
                <a:solidFill>
                  <a:srgbClr val="252573"/>
                </a:solidFill>
                <a:latin typeface="Calibri"/>
                <a:cs typeface="Calibri"/>
              </a:rPr>
              <a:t>ożl</a:t>
            </a:r>
            <a:r>
              <a:rPr sz="3000" spc="-4" baseline="1365" dirty="0" smtClean="0">
                <a:solidFill>
                  <a:srgbClr val="252573"/>
                </a:solidFill>
                <a:latin typeface="Calibri"/>
                <a:cs typeface="Calibri"/>
              </a:rPr>
              <a:t>iw</a:t>
            </a:r>
            <a:r>
              <a:rPr sz="3000" spc="0" baseline="1365" dirty="0" smtClean="0">
                <a:solidFill>
                  <a:srgbClr val="252573"/>
                </a:solidFill>
                <a:latin typeface="Calibri"/>
                <a:cs typeface="Calibri"/>
              </a:rPr>
              <a:t>o</a:t>
            </a:r>
            <a:r>
              <a:rPr sz="3000" spc="-4" baseline="1365" dirty="0" smtClean="0">
                <a:solidFill>
                  <a:srgbClr val="252573"/>
                </a:solidFill>
                <a:latin typeface="Calibri"/>
                <a:cs typeface="Calibri"/>
              </a:rPr>
              <a:t>ś</a:t>
            </a:r>
            <a:r>
              <a:rPr sz="3000" spc="4" baseline="1365" dirty="0" smtClean="0">
                <a:solidFill>
                  <a:srgbClr val="252573"/>
                </a:solidFill>
                <a:latin typeface="Calibri"/>
                <a:cs typeface="Calibri"/>
              </a:rPr>
              <a:t>c</a:t>
            </a:r>
            <a:r>
              <a:rPr sz="3000" spc="0" baseline="1365" dirty="0" smtClean="0">
                <a:solidFill>
                  <a:srgbClr val="252573"/>
                </a:solidFill>
                <a:latin typeface="Calibri"/>
                <a:cs typeface="Calibri"/>
              </a:rPr>
              <a:t>i</a:t>
            </a:r>
            <a:endParaRPr sz="2000" dirty="0">
              <a:latin typeface="Calibri"/>
              <a:cs typeface="Calibri"/>
            </a:endParaRPr>
          </a:p>
          <a:p>
            <a:pPr marL="12700" marR="38176">
              <a:lnSpc>
                <a:spcPts val="2400"/>
              </a:lnSpc>
            </a:pPr>
            <a:r>
              <a:rPr sz="3000" spc="4" baseline="1365" dirty="0" smtClean="0">
                <a:solidFill>
                  <a:srgbClr val="252573"/>
                </a:solidFill>
                <a:latin typeface="Calibri"/>
                <a:cs typeface="Calibri"/>
              </a:rPr>
              <a:t>p</a:t>
            </a:r>
            <a:r>
              <a:rPr sz="3000" spc="-4" baseline="1365" dirty="0" smtClean="0">
                <a:solidFill>
                  <a:srgbClr val="252573"/>
                </a:solidFill>
                <a:latin typeface="Calibri"/>
                <a:cs typeface="Calibri"/>
              </a:rPr>
              <a:t>s</a:t>
            </a:r>
            <a:r>
              <a:rPr sz="3000" spc="4" baseline="1365" dirty="0" smtClean="0">
                <a:solidFill>
                  <a:srgbClr val="252573"/>
                </a:solidFill>
                <a:latin typeface="Calibri"/>
                <a:cs typeface="Calibri"/>
              </a:rPr>
              <a:t>ych</a:t>
            </a:r>
            <a:r>
              <a:rPr sz="3000" spc="0" baseline="1365" dirty="0" smtClean="0">
                <a:solidFill>
                  <a:srgbClr val="252573"/>
                </a:solidFill>
                <a:latin typeface="Calibri"/>
                <a:cs typeface="Calibri"/>
              </a:rPr>
              <a:t>of</a:t>
            </a:r>
            <a:r>
              <a:rPr sz="3000" spc="-4" baseline="1365" dirty="0" smtClean="0">
                <a:solidFill>
                  <a:srgbClr val="252573"/>
                </a:solidFill>
                <a:latin typeface="Calibri"/>
                <a:cs typeface="Calibri"/>
              </a:rPr>
              <a:t>i</a:t>
            </a:r>
            <a:r>
              <a:rPr sz="3000" spc="0" baseline="1365" dirty="0" smtClean="0">
                <a:solidFill>
                  <a:srgbClr val="252573"/>
                </a:solidFill>
                <a:latin typeface="Calibri"/>
                <a:cs typeface="Calibri"/>
              </a:rPr>
              <a:t>z</a:t>
            </a:r>
            <a:r>
              <a:rPr sz="3000" spc="4" baseline="1365" dirty="0" smtClean="0">
                <a:solidFill>
                  <a:srgbClr val="252573"/>
                </a:solidFill>
                <a:latin typeface="Calibri"/>
                <a:cs typeface="Calibri"/>
              </a:rPr>
              <a:t>yc</a:t>
            </a:r>
            <a:r>
              <a:rPr sz="3000" spc="0" baseline="1365" dirty="0" smtClean="0">
                <a:solidFill>
                  <a:srgbClr val="252573"/>
                </a:solidFill>
                <a:latin typeface="Calibri"/>
                <a:cs typeface="Calibri"/>
              </a:rPr>
              <a:t>z</a:t>
            </a:r>
            <a:r>
              <a:rPr sz="3000" spc="-9" baseline="1365" dirty="0" smtClean="0">
                <a:solidFill>
                  <a:srgbClr val="252573"/>
                </a:solidFill>
                <a:latin typeface="Calibri"/>
                <a:cs typeface="Calibri"/>
              </a:rPr>
              <a:t>ny</a:t>
            </a:r>
            <a:r>
              <a:rPr sz="3000" spc="4" baseline="1365" dirty="0" smtClean="0">
                <a:solidFill>
                  <a:srgbClr val="252573"/>
                </a:solidFill>
                <a:latin typeface="Calibri"/>
                <a:cs typeface="Calibri"/>
              </a:rPr>
              <a:t>c</a:t>
            </a:r>
            <a:r>
              <a:rPr sz="3000" spc="0" baseline="1365" dirty="0" smtClean="0">
                <a:solidFill>
                  <a:srgbClr val="252573"/>
                </a:solidFill>
                <a:latin typeface="Calibri"/>
                <a:cs typeface="Calibri"/>
              </a:rPr>
              <a:t>h</a:t>
            </a:r>
            <a:r>
              <a:rPr sz="3000" spc="-39" baseline="1365" dirty="0" smtClean="0">
                <a:solidFill>
                  <a:srgbClr val="252573"/>
                </a:solidFill>
                <a:latin typeface="Calibri"/>
                <a:cs typeface="Calibri"/>
              </a:rPr>
              <a:t> </a:t>
            </a:r>
            <a:r>
              <a:rPr sz="3000" spc="4" baseline="1365" dirty="0" smtClean="0">
                <a:solidFill>
                  <a:srgbClr val="252573"/>
                </a:solidFill>
                <a:latin typeface="Calibri"/>
                <a:cs typeface="Calibri"/>
              </a:rPr>
              <a:t>uc</a:t>
            </a:r>
            <a:r>
              <a:rPr sz="3000" spc="0" baseline="1365" dirty="0" smtClean="0">
                <a:solidFill>
                  <a:srgbClr val="252573"/>
                </a:solidFill>
                <a:latin typeface="Calibri"/>
                <a:cs typeface="Calibri"/>
              </a:rPr>
              <a:t>z</a:t>
            </a:r>
            <a:r>
              <a:rPr sz="3000" spc="4" baseline="1365" dirty="0" smtClean="0">
                <a:solidFill>
                  <a:srgbClr val="252573"/>
                </a:solidFill>
                <a:latin typeface="Calibri"/>
                <a:cs typeface="Calibri"/>
              </a:rPr>
              <a:t>n</a:t>
            </a:r>
            <a:r>
              <a:rPr sz="3000" spc="0" baseline="1365" dirty="0" smtClean="0">
                <a:solidFill>
                  <a:srgbClr val="252573"/>
                </a:solidFill>
                <a:latin typeface="Calibri"/>
                <a:cs typeface="Calibri"/>
              </a:rPr>
              <a:t>ia,</a:t>
            </a:r>
            <a:endParaRPr sz="2000" dirty="0">
              <a:latin typeface="Calibri"/>
              <a:cs typeface="Calibri"/>
            </a:endParaRPr>
          </a:p>
          <a:p>
            <a:pPr marL="12700" marR="38176">
              <a:lnSpc>
                <a:spcPts val="2400"/>
              </a:lnSpc>
            </a:pPr>
            <a:r>
              <a:rPr sz="3000" spc="0" baseline="1365" dirty="0" smtClean="0">
                <a:solidFill>
                  <a:srgbClr val="252573"/>
                </a:solidFill>
                <a:latin typeface="Calibri"/>
                <a:cs typeface="Calibri"/>
              </a:rPr>
              <a:t>w</a:t>
            </a:r>
            <a:r>
              <a:rPr sz="3000" spc="-14" baseline="1365" dirty="0" smtClean="0">
                <a:solidFill>
                  <a:srgbClr val="252573"/>
                </a:solidFill>
                <a:latin typeface="Calibri"/>
                <a:cs typeface="Calibri"/>
              </a:rPr>
              <a:t> </a:t>
            </a:r>
            <a:r>
              <a:rPr sz="3000" spc="-4" baseline="1365" dirty="0" smtClean="0">
                <a:solidFill>
                  <a:srgbClr val="252573"/>
                </a:solidFill>
                <a:latin typeface="Calibri"/>
                <a:cs typeface="Calibri"/>
              </a:rPr>
              <a:t>s</a:t>
            </a:r>
            <a:r>
              <a:rPr sz="3000" spc="0" baseline="1365" dirty="0" smtClean="0">
                <a:solidFill>
                  <a:srgbClr val="252573"/>
                </a:solidFill>
                <a:latin typeface="Calibri"/>
                <a:cs typeface="Calibri"/>
              </a:rPr>
              <a:t>z</a:t>
            </a:r>
            <a:r>
              <a:rPr sz="3000" spc="4" baseline="1365" dirty="0" smtClean="0">
                <a:solidFill>
                  <a:srgbClr val="252573"/>
                </a:solidFill>
                <a:latin typeface="Calibri"/>
                <a:cs typeface="Calibri"/>
              </a:rPr>
              <a:t>c</a:t>
            </a:r>
            <a:r>
              <a:rPr sz="3000" spc="0" baseline="1365" dirty="0" smtClean="0">
                <a:solidFill>
                  <a:srgbClr val="252573"/>
                </a:solidFill>
                <a:latin typeface="Calibri"/>
                <a:cs typeface="Calibri"/>
              </a:rPr>
              <a:t>ze</a:t>
            </a:r>
            <a:r>
              <a:rPr sz="3000" spc="4" baseline="1365" dirty="0" smtClean="0">
                <a:solidFill>
                  <a:srgbClr val="252573"/>
                </a:solidFill>
                <a:latin typeface="Calibri"/>
                <a:cs typeface="Calibri"/>
              </a:rPr>
              <a:t>g</a:t>
            </a:r>
            <a:r>
              <a:rPr sz="3000" spc="0" baseline="1365" dirty="0" smtClean="0">
                <a:solidFill>
                  <a:srgbClr val="252573"/>
                </a:solidFill>
                <a:latin typeface="Calibri"/>
                <a:cs typeface="Calibri"/>
              </a:rPr>
              <a:t>ól</a:t>
            </a:r>
            <a:r>
              <a:rPr sz="3000" spc="4" baseline="1365" dirty="0" smtClean="0">
                <a:solidFill>
                  <a:srgbClr val="252573"/>
                </a:solidFill>
                <a:latin typeface="Calibri"/>
                <a:cs typeface="Calibri"/>
              </a:rPr>
              <a:t>n</a:t>
            </a:r>
            <a:r>
              <a:rPr sz="3000" spc="0" baseline="1365" dirty="0" smtClean="0">
                <a:solidFill>
                  <a:srgbClr val="252573"/>
                </a:solidFill>
                <a:latin typeface="Calibri"/>
                <a:cs typeface="Calibri"/>
              </a:rPr>
              <a:t>o</a:t>
            </a:r>
            <a:r>
              <a:rPr sz="3000" spc="-4" baseline="1365" dirty="0" smtClean="0">
                <a:solidFill>
                  <a:srgbClr val="252573"/>
                </a:solidFill>
                <a:latin typeface="Calibri"/>
                <a:cs typeface="Calibri"/>
              </a:rPr>
              <a:t>ś</a:t>
            </a:r>
            <a:r>
              <a:rPr sz="3000" spc="4" baseline="1365" dirty="0" smtClean="0">
                <a:solidFill>
                  <a:srgbClr val="252573"/>
                </a:solidFill>
                <a:latin typeface="Calibri"/>
                <a:cs typeface="Calibri"/>
              </a:rPr>
              <a:t>c</a:t>
            </a:r>
            <a:r>
              <a:rPr sz="3000" spc="0" baseline="1365" dirty="0" smtClean="0">
                <a:solidFill>
                  <a:srgbClr val="252573"/>
                </a:solidFill>
                <a:latin typeface="Calibri"/>
                <a:cs typeface="Calibri"/>
              </a:rPr>
              <a:t>i</a:t>
            </a:r>
            <a:r>
              <a:rPr sz="3000" spc="-9" baseline="1365" dirty="0" smtClean="0">
                <a:solidFill>
                  <a:srgbClr val="252573"/>
                </a:solidFill>
                <a:latin typeface="Calibri"/>
                <a:cs typeface="Calibri"/>
              </a:rPr>
              <a:t> </a:t>
            </a:r>
            <a:r>
              <a:rPr sz="3000" spc="4" baseline="1365" dirty="0" smtClean="0">
                <a:solidFill>
                  <a:srgbClr val="252573"/>
                </a:solidFill>
                <a:latin typeface="Calibri"/>
                <a:cs typeface="Calibri"/>
              </a:rPr>
              <a:t>p</a:t>
            </a:r>
            <a:r>
              <a:rPr sz="3000" spc="-4" baseline="1365" dirty="0" smtClean="0">
                <a:solidFill>
                  <a:srgbClr val="252573"/>
                </a:solidFill>
                <a:latin typeface="Calibri"/>
                <a:cs typeface="Calibri"/>
              </a:rPr>
              <a:t>r</a:t>
            </a:r>
            <a:r>
              <a:rPr sz="3000" spc="0" baseline="1365" dirty="0" smtClean="0">
                <a:solidFill>
                  <a:srgbClr val="252573"/>
                </a:solidFill>
                <a:latin typeface="Calibri"/>
                <a:cs typeface="Calibri"/>
              </a:rPr>
              <a:t>zez</a:t>
            </a:r>
            <a:endParaRPr sz="2000" dirty="0">
              <a:latin typeface="Calibri"/>
              <a:cs typeface="Calibri"/>
            </a:endParaRPr>
          </a:p>
          <a:p>
            <a:pPr marL="12700" marR="38176">
              <a:lnSpc>
                <a:spcPts val="2400"/>
              </a:lnSpc>
            </a:pPr>
            <a:r>
              <a:rPr sz="3000" spc="0" baseline="1365" dirty="0" smtClean="0">
                <a:solidFill>
                  <a:srgbClr val="252573"/>
                </a:solidFill>
                <a:latin typeface="Calibri"/>
                <a:cs typeface="Calibri"/>
              </a:rPr>
              <a:t>za</a:t>
            </a:r>
            <a:r>
              <a:rPr sz="3000" spc="-4" baseline="1365" dirty="0" smtClean="0">
                <a:solidFill>
                  <a:srgbClr val="252573"/>
                </a:solidFill>
                <a:latin typeface="Calibri"/>
                <a:cs typeface="Calibri"/>
              </a:rPr>
              <a:t>s</a:t>
            </a:r>
            <a:r>
              <a:rPr sz="3000" spc="0" baseline="1365" dirty="0" smtClean="0">
                <a:solidFill>
                  <a:srgbClr val="252573"/>
                </a:solidFill>
                <a:latin typeface="Calibri"/>
                <a:cs typeface="Calibri"/>
              </a:rPr>
              <a:t>to</a:t>
            </a:r>
            <a:r>
              <a:rPr sz="3000" spc="-4" baseline="1365" dirty="0" smtClean="0">
                <a:solidFill>
                  <a:srgbClr val="252573"/>
                </a:solidFill>
                <a:latin typeface="Calibri"/>
                <a:cs typeface="Calibri"/>
              </a:rPr>
              <a:t>s</a:t>
            </a:r>
            <a:r>
              <a:rPr sz="3000" spc="0" baseline="1365" dirty="0" smtClean="0">
                <a:solidFill>
                  <a:srgbClr val="252573"/>
                </a:solidFill>
                <a:latin typeface="Calibri"/>
                <a:cs typeface="Calibri"/>
              </a:rPr>
              <a:t>o</a:t>
            </a:r>
            <a:r>
              <a:rPr sz="3000" spc="-4" baseline="1365" dirty="0" smtClean="0">
                <a:solidFill>
                  <a:srgbClr val="252573"/>
                </a:solidFill>
                <a:latin typeface="Calibri"/>
                <a:cs typeface="Calibri"/>
              </a:rPr>
              <a:t>w</a:t>
            </a:r>
            <a:r>
              <a:rPr sz="3000" spc="0" baseline="1365" dirty="0" smtClean="0">
                <a:solidFill>
                  <a:srgbClr val="252573"/>
                </a:solidFill>
                <a:latin typeface="Calibri"/>
                <a:cs typeface="Calibri"/>
              </a:rPr>
              <a:t>a</a:t>
            </a:r>
            <a:r>
              <a:rPr sz="3000" spc="4" baseline="1365" dirty="0" smtClean="0">
                <a:solidFill>
                  <a:srgbClr val="252573"/>
                </a:solidFill>
                <a:latin typeface="Calibri"/>
                <a:cs typeface="Calibri"/>
              </a:rPr>
              <a:t>n</a:t>
            </a:r>
            <a:r>
              <a:rPr sz="3000" spc="-4" baseline="1365" dirty="0" smtClean="0">
                <a:solidFill>
                  <a:srgbClr val="252573"/>
                </a:solidFill>
                <a:latin typeface="Calibri"/>
                <a:cs typeface="Calibri"/>
              </a:rPr>
              <a:t>i</a:t>
            </a:r>
            <a:r>
              <a:rPr sz="3000" spc="0" baseline="1365" dirty="0" smtClean="0">
                <a:solidFill>
                  <a:srgbClr val="252573"/>
                </a:solidFill>
                <a:latin typeface="Calibri"/>
                <a:cs typeface="Calibri"/>
              </a:rPr>
              <a:t>e o</a:t>
            </a:r>
            <a:r>
              <a:rPr sz="3000" spc="4" baseline="1365" dirty="0" smtClean="0">
                <a:solidFill>
                  <a:srgbClr val="252573"/>
                </a:solidFill>
                <a:latin typeface="Calibri"/>
                <a:cs typeface="Calibri"/>
              </a:rPr>
              <a:t>dp</a:t>
            </a:r>
            <a:r>
              <a:rPr sz="3000" spc="0" baseline="1365" dirty="0" smtClean="0">
                <a:solidFill>
                  <a:srgbClr val="252573"/>
                </a:solidFill>
                <a:latin typeface="Calibri"/>
                <a:cs typeface="Calibri"/>
              </a:rPr>
              <a:t>o</a:t>
            </a:r>
            <a:r>
              <a:rPr sz="3000" spc="-4" baseline="1365" dirty="0" smtClean="0">
                <a:solidFill>
                  <a:srgbClr val="252573"/>
                </a:solidFill>
                <a:latin typeface="Calibri"/>
                <a:cs typeface="Calibri"/>
              </a:rPr>
              <a:t>w</a:t>
            </a:r>
            <a:r>
              <a:rPr sz="3000" spc="0" baseline="1365" dirty="0" smtClean="0">
                <a:solidFill>
                  <a:srgbClr val="252573"/>
                </a:solidFill>
                <a:latin typeface="Calibri"/>
                <a:cs typeface="Calibri"/>
              </a:rPr>
              <a:t>ie</a:t>
            </a:r>
            <a:r>
              <a:rPr sz="3000" spc="4" baseline="1365" dirty="0" smtClean="0">
                <a:solidFill>
                  <a:srgbClr val="252573"/>
                </a:solidFill>
                <a:latin typeface="Calibri"/>
                <a:cs typeface="Calibri"/>
              </a:rPr>
              <a:t>dn</a:t>
            </a:r>
            <a:r>
              <a:rPr sz="3000" spc="-4" baseline="1365" dirty="0" smtClean="0">
                <a:solidFill>
                  <a:srgbClr val="252573"/>
                </a:solidFill>
                <a:latin typeface="Calibri"/>
                <a:cs typeface="Calibri"/>
              </a:rPr>
              <a:t>i</a:t>
            </a:r>
            <a:r>
              <a:rPr sz="3000" spc="4" baseline="1365" dirty="0" smtClean="0">
                <a:solidFill>
                  <a:srgbClr val="252573"/>
                </a:solidFill>
                <a:latin typeface="Calibri"/>
                <a:cs typeface="Calibri"/>
              </a:rPr>
              <a:t>c</a:t>
            </a:r>
            <a:r>
              <a:rPr sz="3000" spc="0" baseline="1365" dirty="0" smtClean="0">
                <a:solidFill>
                  <a:srgbClr val="252573"/>
                </a:solidFill>
                <a:latin typeface="Calibri"/>
                <a:cs typeface="Calibri"/>
              </a:rPr>
              <a:t>h</a:t>
            </a:r>
            <a:endParaRPr sz="2000" dirty="0">
              <a:latin typeface="Calibri"/>
              <a:cs typeface="Calibri"/>
            </a:endParaRPr>
          </a:p>
          <a:p>
            <a:pPr marL="12700" marR="38176">
              <a:lnSpc>
                <a:spcPts val="2400"/>
              </a:lnSpc>
            </a:pPr>
            <a:r>
              <a:rPr sz="3000" spc="-4" baseline="1365" dirty="0" smtClean="0">
                <a:solidFill>
                  <a:srgbClr val="252573"/>
                </a:solidFill>
                <a:latin typeface="Calibri"/>
                <a:cs typeface="Calibri"/>
              </a:rPr>
              <a:t>m</a:t>
            </a:r>
            <a:r>
              <a:rPr sz="3000" spc="0" baseline="1365" dirty="0" smtClean="0">
                <a:solidFill>
                  <a:srgbClr val="252573"/>
                </a:solidFill>
                <a:latin typeface="Calibri"/>
                <a:cs typeface="Calibri"/>
              </a:rPr>
              <a:t>etod i fo</a:t>
            </a:r>
            <a:r>
              <a:rPr sz="3000" spc="-4" baseline="1365" dirty="0" smtClean="0">
                <a:solidFill>
                  <a:srgbClr val="252573"/>
                </a:solidFill>
                <a:latin typeface="Calibri"/>
                <a:cs typeface="Calibri"/>
              </a:rPr>
              <a:t>r</a:t>
            </a:r>
            <a:r>
              <a:rPr sz="3000" spc="0" baseline="1365" dirty="0" smtClean="0">
                <a:solidFill>
                  <a:srgbClr val="252573"/>
                </a:solidFill>
                <a:latin typeface="Calibri"/>
                <a:cs typeface="Calibri"/>
              </a:rPr>
              <a:t>m </a:t>
            </a:r>
            <a:r>
              <a:rPr sz="3000" spc="4" baseline="1365" dirty="0" smtClean="0">
                <a:solidFill>
                  <a:srgbClr val="252573"/>
                </a:solidFill>
                <a:latin typeface="Calibri"/>
                <a:cs typeface="Calibri"/>
              </a:rPr>
              <a:t>p</a:t>
            </a:r>
            <a:r>
              <a:rPr sz="3000" spc="-4" baseline="1365" dirty="0" smtClean="0">
                <a:solidFill>
                  <a:srgbClr val="252573"/>
                </a:solidFill>
                <a:latin typeface="Calibri"/>
                <a:cs typeface="Calibri"/>
              </a:rPr>
              <a:t>r</a:t>
            </a:r>
            <a:r>
              <a:rPr sz="3000" spc="0" baseline="1365" dirty="0" smtClean="0">
                <a:solidFill>
                  <a:srgbClr val="252573"/>
                </a:solidFill>
                <a:latin typeface="Calibri"/>
                <a:cs typeface="Calibri"/>
              </a:rPr>
              <a:t>a</a:t>
            </a:r>
            <a:r>
              <a:rPr sz="3000" spc="4" baseline="1365" dirty="0" smtClean="0">
                <a:solidFill>
                  <a:srgbClr val="252573"/>
                </a:solidFill>
                <a:latin typeface="Calibri"/>
                <a:cs typeface="Calibri"/>
              </a:rPr>
              <a:t>c</a:t>
            </a:r>
            <a:r>
              <a:rPr sz="3000" spc="0" baseline="1365" dirty="0" smtClean="0">
                <a:solidFill>
                  <a:srgbClr val="252573"/>
                </a:solidFill>
                <a:latin typeface="Calibri"/>
                <a:cs typeface="Calibri"/>
              </a:rPr>
              <a:t>y z</a:t>
            </a:r>
            <a:r>
              <a:rPr sz="3000" spc="-4" baseline="1365" dirty="0" smtClean="0">
                <a:solidFill>
                  <a:srgbClr val="252573"/>
                </a:solidFill>
                <a:latin typeface="Calibri"/>
                <a:cs typeface="Calibri"/>
              </a:rPr>
              <a:t> </a:t>
            </a:r>
            <a:r>
              <a:rPr sz="3000" spc="4" baseline="1365" dirty="0" smtClean="0">
                <a:solidFill>
                  <a:srgbClr val="252573"/>
                </a:solidFill>
                <a:latin typeface="Calibri"/>
                <a:cs typeface="Calibri"/>
              </a:rPr>
              <a:t>uc</a:t>
            </a:r>
            <a:r>
              <a:rPr sz="3000" spc="0" baseline="1365" dirty="0" smtClean="0">
                <a:solidFill>
                  <a:srgbClr val="252573"/>
                </a:solidFill>
                <a:latin typeface="Calibri"/>
                <a:cs typeface="Calibri"/>
              </a:rPr>
              <a:t>z</a:t>
            </a:r>
            <a:r>
              <a:rPr sz="3000" spc="4" baseline="1365" dirty="0" smtClean="0">
                <a:solidFill>
                  <a:srgbClr val="252573"/>
                </a:solidFill>
                <a:latin typeface="Calibri"/>
                <a:cs typeface="Calibri"/>
              </a:rPr>
              <a:t>n</a:t>
            </a:r>
            <a:r>
              <a:rPr sz="3000" spc="0" baseline="1365" dirty="0" smtClean="0">
                <a:solidFill>
                  <a:srgbClr val="252573"/>
                </a:solidFill>
                <a:latin typeface="Calibri"/>
                <a:cs typeface="Calibri"/>
              </a:rPr>
              <a:t>ie</a:t>
            </a:r>
            <a:r>
              <a:rPr sz="3000" spc="-4" baseline="1365" dirty="0" smtClean="0">
                <a:solidFill>
                  <a:srgbClr val="252573"/>
                </a:solidFill>
                <a:latin typeface="Calibri"/>
                <a:cs typeface="Calibri"/>
              </a:rPr>
              <a:t>m</a:t>
            </a:r>
            <a:r>
              <a:rPr sz="3000" spc="0" baseline="1365" dirty="0" smtClean="0">
                <a:solidFill>
                  <a:srgbClr val="252573"/>
                </a:solidFill>
                <a:latin typeface="Calibri"/>
                <a:cs typeface="Calibri"/>
              </a:rPr>
              <a:t>.</a:t>
            </a:r>
            <a:endParaRPr sz="2000" dirty="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4003040" y="3020457"/>
            <a:ext cx="152654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spc="0" dirty="0" smtClean="0">
                <a:solidFill>
                  <a:srgbClr val="C00000"/>
                </a:solidFill>
                <a:latin typeface="Arial"/>
                <a:cs typeface="Arial"/>
              </a:rPr>
              <a:t>•</a:t>
            </a:r>
            <a:endParaRPr sz="20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289550" y="3035808"/>
            <a:ext cx="4854449" cy="241370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8176">
              <a:lnSpc>
                <a:spcPts val="2140"/>
              </a:lnSpc>
              <a:spcBef>
                <a:spcPts val="107"/>
              </a:spcBef>
            </a:pPr>
            <a:r>
              <a:rPr sz="3000" b="1" spc="4" baseline="2730" dirty="0" smtClean="0">
                <a:solidFill>
                  <a:srgbClr val="FF0000"/>
                </a:solidFill>
                <a:latin typeface="Calibri"/>
                <a:cs typeface="Calibri"/>
              </a:rPr>
              <a:t>uc</a:t>
            </a:r>
            <a:r>
              <a:rPr sz="3000" b="1" spc="0" baseline="2730" dirty="0" smtClean="0">
                <a:solidFill>
                  <a:srgbClr val="FF0000"/>
                </a:solidFill>
                <a:latin typeface="Calibri"/>
                <a:cs typeface="Calibri"/>
              </a:rPr>
              <a:t>z</a:t>
            </a:r>
            <a:r>
              <a:rPr sz="3000" b="1" spc="4" baseline="2730" dirty="0" smtClean="0">
                <a:solidFill>
                  <a:srgbClr val="FF0000"/>
                </a:solidFill>
                <a:latin typeface="Calibri"/>
                <a:cs typeface="Calibri"/>
              </a:rPr>
              <a:t>n</a:t>
            </a:r>
            <a:r>
              <a:rPr sz="3000" b="1" spc="0" baseline="2730" dirty="0" smtClean="0">
                <a:solidFill>
                  <a:srgbClr val="FF0000"/>
                </a:solidFill>
                <a:latin typeface="Calibri"/>
                <a:cs typeface="Calibri"/>
              </a:rPr>
              <a:t>ia</a:t>
            </a:r>
            <a:r>
              <a:rPr sz="3000" b="1" spc="-4" baseline="2730" dirty="0" smtClean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3000" b="1" spc="4" baseline="2730" dirty="0" smtClean="0">
                <a:solidFill>
                  <a:srgbClr val="FF0000"/>
                </a:solidFill>
                <a:latin typeface="Calibri"/>
                <a:cs typeface="Calibri"/>
              </a:rPr>
              <a:t>n</a:t>
            </a:r>
            <a:r>
              <a:rPr sz="3000" b="1" spc="-4" baseline="2730" dirty="0" smtClean="0">
                <a:solidFill>
                  <a:srgbClr val="FF0000"/>
                </a:solidFill>
                <a:latin typeface="Calibri"/>
                <a:cs typeface="Calibri"/>
              </a:rPr>
              <a:t>i</a:t>
            </a:r>
            <a:r>
              <a:rPr sz="3000" b="1" spc="0" baseline="2730" dirty="0" smtClean="0">
                <a:solidFill>
                  <a:srgbClr val="FF0000"/>
                </a:solidFill>
                <a:latin typeface="Calibri"/>
                <a:cs typeface="Calibri"/>
              </a:rPr>
              <a:t>e</a:t>
            </a:r>
            <a:r>
              <a:rPr sz="3000" b="1" spc="4" baseline="2730" dirty="0" smtClean="0">
                <a:solidFill>
                  <a:srgbClr val="FF0000"/>
                </a:solidFill>
                <a:latin typeface="Calibri"/>
                <a:cs typeface="Calibri"/>
              </a:rPr>
              <a:t>p</a:t>
            </a:r>
            <a:r>
              <a:rPr sz="3000" b="1" spc="0" baseline="2730" dirty="0" smtClean="0">
                <a:solidFill>
                  <a:srgbClr val="FF0000"/>
                </a:solidFill>
                <a:latin typeface="Calibri"/>
                <a:cs typeface="Calibri"/>
              </a:rPr>
              <a:t>e</a:t>
            </a:r>
            <a:r>
              <a:rPr sz="3000" b="1" spc="-4" baseline="2730" dirty="0" smtClean="0">
                <a:solidFill>
                  <a:srgbClr val="FF0000"/>
                </a:solidFill>
                <a:latin typeface="Calibri"/>
                <a:cs typeface="Calibri"/>
              </a:rPr>
              <a:t>ł</a:t>
            </a:r>
            <a:r>
              <a:rPr sz="3000" b="1" spc="4" baseline="2730" dirty="0" smtClean="0">
                <a:solidFill>
                  <a:srgbClr val="FF0000"/>
                </a:solidFill>
                <a:latin typeface="Calibri"/>
                <a:cs typeface="Calibri"/>
              </a:rPr>
              <a:t>n</a:t>
            </a:r>
            <a:r>
              <a:rPr sz="3000" b="1" spc="0" baseline="2730" dirty="0" smtClean="0">
                <a:solidFill>
                  <a:srgbClr val="FF0000"/>
                </a:solidFill>
                <a:latin typeface="Calibri"/>
                <a:cs typeface="Calibri"/>
              </a:rPr>
              <a:t>o</a:t>
            </a:r>
            <a:r>
              <a:rPr sz="3000" b="1" spc="-4" baseline="2730" dirty="0" smtClean="0">
                <a:solidFill>
                  <a:srgbClr val="FF0000"/>
                </a:solidFill>
                <a:latin typeface="Calibri"/>
                <a:cs typeface="Calibri"/>
              </a:rPr>
              <a:t>s</a:t>
            </a:r>
            <a:r>
              <a:rPr sz="3000" b="1" spc="4" baseline="2730" dirty="0" smtClean="0">
                <a:solidFill>
                  <a:srgbClr val="FF0000"/>
                </a:solidFill>
                <a:latin typeface="Calibri"/>
                <a:cs typeface="Calibri"/>
              </a:rPr>
              <a:t>p</a:t>
            </a:r>
            <a:r>
              <a:rPr sz="3000" b="1" spc="-39" baseline="2730" dirty="0" smtClean="0">
                <a:solidFill>
                  <a:srgbClr val="FF0000"/>
                </a:solidFill>
                <a:latin typeface="Calibri"/>
                <a:cs typeface="Calibri"/>
              </a:rPr>
              <a:t>r</a:t>
            </a:r>
            <a:r>
              <a:rPr sz="3000" b="1" spc="-9" baseline="2730" dirty="0" smtClean="0">
                <a:solidFill>
                  <a:srgbClr val="FF0000"/>
                </a:solidFill>
                <a:latin typeface="Calibri"/>
                <a:cs typeface="Calibri"/>
              </a:rPr>
              <a:t>a</a:t>
            </a:r>
            <a:r>
              <a:rPr sz="3000" b="1" spc="-4" baseline="2730" dirty="0" smtClean="0">
                <a:solidFill>
                  <a:srgbClr val="FF0000"/>
                </a:solidFill>
                <a:latin typeface="Calibri"/>
                <a:cs typeface="Calibri"/>
              </a:rPr>
              <a:t>w</a:t>
            </a:r>
            <a:r>
              <a:rPr sz="3000" b="1" spc="4" baseline="2730" dirty="0" smtClean="0">
                <a:solidFill>
                  <a:srgbClr val="FF0000"/>
                </a:solidFill>
                <a:latin typeface="Calibri"/>
                <a:cs typeface="Calibri"/>
              </a:rPr>
              <a:t>n</a:t>
            </a:r>
            <a:r>
              <a:rPr sz="3000" b="1" spc="0" baseline="2730" dirty="0" smtClean="0">
                <a:solidFill>
                  <a:srgbClr val="FF0000"/>
                </a:solidFill>
                <a:latin typeface="Calibri"/>
                <a:cs typeface="Calibri"/>
              </a:rPr>
              <a:t>e</a:t>
            </a:r>
            <a:r>
              <a:rPr sz="3000" b="1" spc="-9" baseline="2730" dirty="0" smtClean="0">
                <a:solidFill>
                  <a:srgbClr val="FF0000"/>
                </a:solidFill>
                <a:latin typeface="Calibri"/>
                <a:cs typeface="Calibri"/>
              </a:rPr>
              <a:t>g</a:t>
            </a:r>
            <a:r>
              <a:rPr sz="3000" b="1" spc="0" baseline="2730" dirty="0" smtClean="0">
                <a:solidFill>
                  <a:srgbClr val="FF0000"/>
                </a:solidFill>
                <a:latin typeface="Calibri"/>
                <a:cs typeface="Calibri"/>
              </a:rPr>
              <a:t>o</a:t>
            </a:r>
            <a:r>
              <a:rPr sz="3000" b="1" spc="-29" baseline="2730" dirty="0" smtClean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3000" spc="0" baseline="2730" dirty="0" smtClean="0">
                <a:solidFill>
                  <a:srgbClr val="252573"/>
                </a:solidFill>
                <a:latin typeface="Calibri"/>
                <a:cs typeface="Calibri"/>
              </a:rPr>
              <a:t>– </a:t>
            </a:r>
            <a:r>
              <a:rPr sz="3000" spc="4" baseline="2730" dirty="0" smtClean="0">
                <a:solidFill>
                  <a:srgbClr val="252573"/>
                </a:solidFill>
                <a:latin typeface="Calibri"/>
                <a:cs typeface="Calibri"/>
              </a:rPr>
              <a:t>d</a:t>
            </a:r>
            <a:r>
              <a:rPr sz="3000" spc="0" baseline="2730" dirty="0" smtClean="0">
                <a:solidFill>
                  <a:srgbClr val="252573"/>
                </a:solidFill>
                <a:latin typeface="Calibri"/>
                <a:cs typeface="Calibri"/>
              </a:rPr>
              <a:t>z</a:t>
            </a:r>
            <a:r>
              <a:rPr sz="3000" spc="-4" baseline="2730" dirty="0" smtClean="0">
                <a:solidFill>
                  <a:srgbClr val="252573"/>
                </a:solidFill>
                <a:latin typeface="Calibri"/>
                <a:cs typeface="Calibri"/>
              </a:rPr>
              <a:t>i</a:t>
            </a:r>
            <a:r>
              <a:rPr sz="3000" spc="0" baseline="2730" dirty="0" smtClean="0">
                <a:solidFill>
                  <a:srgbClr val="252573"/>
                </a:solidFill>
                <a:latin typeface="Calibri"/>
                <a:cs typeface="Calibri"/>
              </a:rPr>
              <a:t>a</a:t>
            </a:r>
            <a:r>
              <a:rPr sz="3000" spc="-4" baseline="2730" dirty="0" smtClean="0">
                <a:solidFill>
                  <a:srgbClr val="252573"/>
                </a:solidFill>
                <a:latin typeface="Calibri"/>
                <a:cs typeface="Calibri"/>
              </a:rPr>
              <a:t>ł</a:t>
            </a:r>
            <a:r>
              <a:rPr sz="3000" spc="0" baseline="2730" dirty="0" smtClean="0">
                <a:solidFill>
                  <a:srgbClr val="252573"/>
                </a:solidFill>
                <a:latin typeface="Calibri"/>
                <a:cs typeface="Calibri"/>
              </a:rPr>
              <a:t>a</a:t>
            </a:r>
            <a:r>
              <a:rPr sz="3000" spc="4" baseline="2730" dirty="0" smtClean="0">
                <a:solidFill>
                  <a:srgbClr val="252573"/>
                </a:solidFill>
                <a:latin typeface="Calibri"/>
                <a:cs typeface="Calibri"/>
              </a:rPr>
              <a:t>n</a:t>
            </a:r>
            <a:r>
              <a:rPr sz="3000" spc="0" baseline="2730" dirty="0" smtClean="0">
                <a:solidFill>
                  <a:srgbClr val="252573"/>
                </a:solidFill>
                <a:latin typeface="Calibri"/>
                <a:cs typeface="Calibri"/>
              </a:rPr>
              <a:t>ia</a:t>
            </a:r>
            <a:endParaRPr sz="2000" dirty="0">
              <a:latin typeface="Calibri"/>
              <a:cs typeface="Calibri"/>
            </a:endParaRPr>
          </a:p>
          <a:p>
            <a:pPr marL="69455" marR="38176">
              <a:lnSpc>
                <a:spcPts val="2400"/>
              </a:lnSpc>
              <a:spcBef>
                <a:spcPts val="13"/>
              </a:spcBef>
            </a:pPr>
            <a:r>
              <a:rPr sz="3000" spc="0" baseline="1365" dirty="0" smtClean="0">
                <a:solidFill>
                  <a:srgbClr val="252573"/>
                </a:solidFill>
                <a:latin typeface="Calibri"/>
                <a:cs typeface="Calibri"/>
              </a:rPr>
              <a:t>o</a:t>
            </a:r>
            <a:r>
              <a:rPr sz="3000" spc="-4" baseline="1365" dirty="0" smtClean="0">
                <a:solidFill>
                  <a:srgbClr val="252573"/>
                </a:solidFill>
                <a:latin typeface="Calibri"/>
                <a:cs typeface="Calibri"/>
              </a:rPr>
              <a:t> </a:t>
            </a:r>
            <a:r>
              <a:rPr sz="3000" spc="4" baseline="1365" dirty="0" smtClean="0">
                <a:solidFill>
                  <a:srgbClr val="252573"/>
                </a:solidFill>
                <a:latin typeface="Calibri"/>
                <a:cs typeface="Calibri"/>
              </a:rPr>
              <a:t>ch</a:t>
            </a:r>
            <a:r>
              <a:rPr sz="3000" spc="0" baseline="1365" dirty="0" smtClean="0">
                <a:solidFill>
                  <a:srgbClr val="252573"/>
                </a:solidFill>
                <a:latin typeface="Calibri"/>
                <a:cs typeface="Calibri"/>
              </a:rPr>
              <a:t>a</a:t>
            </a:r>
            <a:r>
              <a:rPr sz="3000" spc="-39" baseline="1365" dirty="0" smtClean="0">
                <a:solidFill>
                  <a:srgbClr val="252573"/>
                </a:solidFill>
                <a:latin typeface="Calibri"/>
                <a:cs typeface="Calibri"/>
              </a:rPr>
              <a:t>r</a:t>
            </a:r>
            <a:r>
              <a:rPr sz="3000" spc="0" baseline="1365" dirty="0" smtClean="0">
                <a:solidFill>
                  <a:srgbClr val="252573"/>
                </a:solidFill>
                <a:latin typeface="Calibri"/>
                <a:cs typeface="Calibri"/>
              </a:rPr>
              <a:t>a</a:t>
            </a:r>
            <a:r>
              <a:rPr sz="3000" spc="-9" baseline="1365" dirty="0" smtClean="0">
                <a:solidFill>
                  <a:srgbClr val="252573"/>
                </a:solidFill>
                <a:latin typeface="Calibri"/>
                <a:cs typeface="Calibri"/>
              </a:rPr>
              <a:t>k</a:t>
            </a:r>
            <a:r>
              <a:rPr sz="3000" spc="-25" baseline="1365" dirty="0" smtClean="0">
                <a:solidFill>
                  <a:srgbClr val="252573"/>
                </a:solidFill>
                <a:latin typeface="Calibri"/>
                <a:cs typeface="Calibri"/>
              </a:rPr>
              <a:t>t</a:t>
            </a:r>
            <a:r>
              <a:rPr sz="3000" spc="0" baseline="1365" dirty="0" smtClean="0">
                <a:solidFill>
                  <a:srgbClr val="252573"/>
                </a:solidFill>
                <a:latin typeface="Calibri"/>
                <a:cs typeface="Calibri"/>
              </a:rPr>
              <a:t>e</a:t>
            </a:r>
            <a:r>
              <a:rPr sz="3000" spc="-4" baseline="1365" dirty="0" smtClean="0">
                <a:solidFill>
                  <a:srgbClr val="252573"/>
                </a:solidFill>
                <a:latin typeface="Calibri"/>
                <a:cs typeface="Calibri"/>
              </a:rPr>
              <a:t>r</a:t>
            </a:r>
            <a:r>
              <a:rPr sz="3000" spc="-50" baseline="1365" dirty="0" smtClean="0">
                <a:solidFill>
                  <a:srgbClr val="252573"/>
                </a:solidFill>
                <a:latin typeface="Calibri"/>
                <a:cs typeface="Calibri"/>
              </a:rPr>
              <a:t>z</a:t>
            </a:r>
            <a:r>
              <a:rPr sz="3000" spc="0" baseline="1365" dirty="0" smtClean="0">
                <a:solidFill>
                  <a:srgbClr val="252573"/>
                </a:solidFill>
                <a:latin typeface="Calibri"/>
                <a:cs typeface="Calibri"/>
              </a:rPr>
              <a:t>e</a:t>
            </a:r>
            <a:r>
              <a:rPr sz="3000" spc="14" baseline="1365" dirty="0" smtClean="0">
                <a:solidFill>
                  <a:srgbClr val="252573"/>
                </a:solidFill>
                <a:latin typeface="Calibri"/>
                <a:cs typeface="Calibri"/>
              </a:rPr>
              <a:t> </a:t>
            </a:r>
            <a:r>
              <a:rPr sz="3000" spc="-29" baseline="1365" dirty="0" smtClean="0">
                <a:solidFill>
                  <a:srgbClr val="252573"/>
                </a:solidFill>
                <a:latin typeface="Calibri"/>
                <a:cs typeface="Calibri"/>
              </a:rPr>
              <a:t>r</a:t>
            </a:r>
            <a:r>
              <a:rPr sz="3000" spc="-14" baseline="1365" dirty="0" smtClean="0">
                <a:solidFill>
                  <a:srgbClr val="252573"/>
                </a:solidFill>
                <a:latin typeface="Calibri"/>
                <a:cs typeface="Calibri"/>
              </a:rPr>
              <a:t>e</a:t>
            </a:r>
            <a:r>
              <a:rPr sz="3000" spc="-29" baseline="1365" dirty="0" smtClean="0">
                <a:solidFill>
                  <a:srgbClr val="252573"/>
                </a:solidFill>
                <a:latin typeface="Calibri"/>
                <a:cs typeface="Calibri"/>
              </a:rPr>
              <a:t>w</a:t>
            </a:r>
            <a:r>
              <a:rPr sz="3000" spc="0" baseline="1365" dirty="0" smtClean="0">
                <a:solidFill>
                  <a:srgbClr val="252573"/>
                </a:solidFill>
                <a:latin typeface="Calibri"/>
                <a:cs typeface="Calibri"/>
              </a:rPr>
              <a:t>a</a:t>
            </a:r>
            <a:r>
              <a:rPr sz="3000" spc="-4" baseline="1365" dirty="0" smtClean="0">
                <a:solidFill>
                  <a:srgbClr val="252573"/>
                </a:solidFill>
                <a:latin typeface="Calibri"/>
                <a:cs typeface="Calibri"/>
              </a:rPr>
              <a:t>l</a:t>
            </a:r>
            <a:r>
              <a:rPr sz="3000" spc="0" baseline="1365" dirty="0" smtClean="0">
                <a:solidFill>
                  <a:srgbClr val="252573"/>
                </a:solidFill>
                <a:latin typeface="Calibri"/>
                <a:cs typeface="Calibri"/>
              </a:rPr>
              <a:t>i</a:t>
            </a:r>
            <a:r>
              <a:rPr sz="3000" spc="4" baseline="1365" dirty="0" smtClean="0">
                <a:solidFill>
                  <a:srgbClr val="252573"/>
                </a:solidFill>
                <a:latin typeface="Calibri"/>
                <a:cs typeface="Calibri"/>
              </a:rPr>
              <a:t>d</a:t>
            </a:r>
            <a:r>
              <a:rPr sz="3000" spc="0" baseline="1365" dirty="0" smtClean="0">
                <a:solidFill>
                  <a:srgbClr val="252573"/>
                </a:solidFill>
                <a:latin typeface="Calibri"/>
                <a:cs typeface="Calibri"/>
              </a:rPr>
              <a:t>a</a:t>
            </a:r>
            <a:r>
              <a:rPr sz="3000" spc="4" baseline="1365" dirty="0" smtClean="0">
                <a:solidFill>
                  <a:srgbClr val="252573"/>
                </a:solidFill>
                <a:latin typeface="Calibri"/>
                <a:cs typeface="Calibri"/>
              </a:rPr>
              <a:t>cy</a:t>
            </a:r>
            <a:r>
              <a:rPr sz="3000" spc="0" baseline="1365" dirty="0" smtClean="0">
                <a:solidFill>
                  <a:srgbClr val="252573"/>
                </a:solidFill>
                <a:latin typeface="Calibri"/>
                <a:cs typeface="Calibri"/>
              </a:rPr>
              <a:t>j</a:t>
            </a:r>
            <a:r>
              <a:rPr sz="3000" spc="-29" baseline="1365" dirty="0" smtClean="0">
                <a:solidFill>
                  <a:srgbClr val="252573"/>
                </a:solidFill>
                <a:latin typeface="Calibri"/>
                <a:cs typeface="Calibri"/>
              </a:rPr>
              <a:t>n</a:t>
            </a:r>
            <a:r>
              <a:rPr sz="3000" spc="4" baseline="1365" dirty="0" smtClean="0">
                <a:solidFill>
                  <a:srgbClr val="252573"/>
                </a:solidFill>
                <a:latin typeface="Calibri"/>
                <a:cs typeface="Calibri"/>
              </a:rPr>
              <a:t>y</a:t>
            </a:r>
            <a:r>
              <a:rPr sz="3000" spc="-4" baseline="1365" dirty="0" smtClean="0">
                <a:solidFill>
                  <a:srgbClr val="252573"/>
                </a:solidFill>
                <a:latin typeface="Calibri"/>
                <a:cs typeface="Calibri"/>
              </a:rPr>
              <a:t>m</a:t>
            </a:r>
            <a:r>
              <a:rPr sz="3000" spc="0" baseline="1365" dirty="0" smtClean="0">
                <a:solidFill>
                  <a:srgbClr val="252573"/>
                </a:solidFill>
                <a:latin typeface="Calibri"/>
                <a:cs typeface="Calibri"/>
              </a:rPr>
              <a:t>,</a:t>
            </a:r>
            <a:endParaRPr sz="2000" dirty="0">
              <a:latin typeface="Calibri"/>
              <a:cs typeface="Calibri"/>
            </a:endParaRPr>
          </a:p>
          <a:p>
            <a:pPr marL="12700" marR="38176">
              <a:lnSpc>
                <a:spcPct val="101725"/>
              </a:lnSpc>
              <a:spcBef>
                <a:spcPts val="1037"/>
              </a:spcBef>
            </a:pPr>
            <a:r>
              <a:rPr sz="2000" b="1" spc="4" dirty="0" smtClean="0">
                <a:solidFill>
                  <a:srgbClr val="FF0000"/>
                </a:solidFill>
                <a:latin typeface="Calibri"/>
                <a:cs typeface="Calibri"/>
              </a:rPr>
              <a:t>uc</a:t>
            </a:r>
            <a:r>
              <a:rPr sz="2000" b="1" spc="0" dirty="0" smtClean="0">
                <a:solidFill>
                  <a:srgbClr val="FF0000"/>
                </a:solidFill>
                <a:latin typeface="Calibri"/>
                <a:cs typeface="Calibri"/>
              </a:rPr>
              <a:t>z</a:t>
            </a:r>
            <a:r>
              <a:rPr sz="2000" b="1" spc="4" dirty="0" smtClean="0">
                <a:solidFill>
                  <a:srgbClr val="FF0000"/>
                </a:solidFill>
                <a:latin typeface="Calibri"/>
                <a:cs typeface="Calibri"/>
              </a:rPr>
              <a:t>n</a:t>
            </a:r>
            <a:r>
              <a:rPr sz="2000" b="1" spc="0" dirty="0" smtClean="0">
                <a:solidFill>
                  <a:srgbClr val="FF0000"/>
                </a:solidFill>
                <a:latin typeface="Calibri"/>
                <a:cs typeface="Calibri"/>
              </a:rPr>
              <a:t>ia</a:t>
            </a:r>
            <a:r>
              <a:rPr sz="2000" b="1" spc="-4" dirty="0" smtClean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000" b="1" spc="4" dirty="0" smtClean="0">
                <a:solidFill>
                  <a:srgbClr val="FF0000"/>
                </a:solidFill>
                <a:latin typeface="Calibri"/>
                <a:cs typeface="Calibri"/>
              </a:rPr>
              <a:t>n</a:t>
            </a:r>
            <a:r>
              <a:rPr sz="2000" b="1" spc="-4" dirty="0" smtClean="0">
                <a:solidFill>
                  <a:srgbClr val="FF0000"/>
                </a:solidFill>
                <a:latin typeface="Calibri"/>
                <a:cs typeface="Calibri"/>
              </a:rPr>
              <a:t>i</a:t>
            </a:r>
            <a:r>
              <a:rPr sz="2000" b="1" spc="0" dirty="0" smtClean="0">
                <a:solidFill>
                  <a:srgbClr val="FF0000"/>
                </a:solidFill>
                <a:latin typeface="Calibri"/>
                <a:cs typeface="Calibri"/>
              </a:rPr>
              <a:t>e</a:t>
            </a:r>
            <a:r>
              <a:rPr sz="2000" b="1" spc="4" dirty="0" smtClean="0">
                <a:solidFill>
                  <a:srgbClr val="FF0000"/>
                </a:solidFill>
                <a:latin typeface="Calibri"/>
                <a:cs typeface="Calibri"/>
              </a:rPr>
              <a:t>d</a:t>
            </a:r>
            <a:r>
              <a:rPr sz="2000" b="1" spc="0" dirty="0" smtClean="0">
                <a:solidFill>
                  <a:srgbClr val="FF0000"/>
                </a:solidFill>
                <a:latin typeface="Calibri"/>
                <a:cs typeface="Calibri"/>
              </a:rPr>
              <a:t>o</a:t>
            </a:r>
            <a:r>
              <a:rPr sz="2000" b="1" spc="-29" dirty="0" smtClean="0">
                <a:solidFill>
                  <a:srgbClr val="FF0000"/>
                </a:solidFill>
                <a:latin typeface="Calibri"/>
                <a:cs typeface="Calibri"/>
              </a:rPr>
              <a:t>s</a:t>
            </a:r>
            <a:r>
              <a:rPr sz="2000" b="1" spc="-25" dirty="0" smtClean="0">
                <a:solidFill>
                  <a:srgbClr val="FF0000"/>
                </a:solidFill>
                <a:latin typeface="Calibri"/>
                <a:cs typeface="Calibri"/>
              </a:rPr>
              <a:t>t</a:t>
            </a:r>
            <a:r>
              <a:rPr sz="2000" b="1" spc="0" dirty="0" smtClean="0">
                <a:solidFill>
                  <a:srgbClr val="FF0000"/>
                </a:solidFill>
                <a:latin typeface="Calibri"/>
                <a:cs typeface="Calibri"/>
              </a:rPr>
              <a:t>o</a:t>
            </a:r>
            <a:r>
              <a:rPr sz="2000" b="1" spc="-4" dirty="0" smtClean="0">
                <a:solidFill>
                  <a:srgbClr val="FF0000"/>
                </a:solidFill>
                <a:latin typeface="Calibri"/>
                <a:cs typeface="Calibri"/>
              </a:rPr>
              <a:t>s</a:t>
            </a:r>
            <a:r>
              <a:rPr sz="2000" b="1" spc="-9" dirty="0" smtClean="0">
                <a:solidFill>
                  <a:srgbClr val="FF0000"/>
                </a:solidFill>
                <a:latin typeface="Calibri"/>
                <a:cs typeface="Calibri"/>
              </a:rPr>
              <a:t>o</a:t>
            </a:r>
            <a:r>
              <a:rPr sz="2000" b="1" spc="-29" dirty="0" smtClean="0">
                <a:solidFill>
                  <a:srgbClr val="FF0000"/>
                </a:solidFill>
                <a:latin typeface="Calibri"/>
                <a:cs typeface="Calibri"/>
              </a:rPr>
              <a:t>w</a:t>
            </a:r>
            <a:r>
              <a:rPr sz="2000" b="1" spc="0" dirty="0" smtClean="0">
                <a:solidFill>
                  <a:srgbClr val="FF0000"/>
                </a:solidFill>
                <a:latin typeface="Calibri"/>
                <a:cs typeface="Calibri"/>
              </a:rPr>
              <a:t>a</a:t>
            </a:r>
            <a:r>
              <a:rPr sz="2000" b="1" spc="4" dirty="0" smtClean="0">
                <a:solidFill>
                  <a:srgbClr val="FF0000"/>
                </a:solidFill>
                <a:latin typeface="Calibri"/>
                <a:cs typeface="Calibri"/>
              </a:rPr>
              <a:t>n</a:t>
            </a:r>
            <a:r>
              <a:rPr sz="2000" b="1" spc="0" dirty="0" smtClean="0">
                <a:solidFill>
                  <a:srgbClr val="FF0000"/>
                </a:solidFill>
                <a:latin typeface="Calibri"/>
                <a:cs typeface="Calibri"/>
              </a:rPr>
              <a:t>e</a:t>
            </a:r>
            <a:r>
              <a:rPr sz="2000" b="1" spc="-9" dirty="0" smtClean="0">
                <a:solidFill>
                  <a:srgbClr val="FF0000"/>
                </a:solidFill>
                <a:latin typeface="Calibri"/>
                <a:cs typeface="Calibri"/>
              </a:rPr>
              <a:t>g</a:t>
            </a:r>
            <a:r>
              <a:rPr sz="2000" b="1" spc="0" dirty="0" smtClean="0">
                <a:solidFill>
                  <a:srgbClr val="FF0000"/>
                </a:solidFill>
                <a:latin typeface="Calibri"/>
                <a:cs typeface="Calibri"/>
              </a:rPr>
              <a:t>o</a:t>
            </a:r>
            <a:r>
              <a:rPr sz="2000" b="1" spc="-19" dirty="0" smtClean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000" b="1" spc="-4" dirty="0" smtClean="0">
                <a:solidFill>
                  <a:srgbClr val="FF0000"/>
                </a:solidFill>
                <a:latin typeface="Calibri"/>
                <a:cs typeface="Calibri"/>
              </a:rPr>
              <a:t>s</a:t>
            </a:r>
            <a:r>
              <a:rPr sz="2000" b="1" spc="4" dirty="0" smtClean="0">
                <a:solidFill>
                  <a:srgbClr val="FF0000"/>
                </a:solidFill>
                <a:latin typeface="Calibri"/>
                <a:cs typeface="Calibri"/>
              </a:rPr>
              <a:t>p</a:t>
            </a:r>
            <a:r>
              <a:rPr sz="2000" b="1" spc="0" dirty="0" smtClean="0">
                <a:solidFill>
                  <a:srgbClr val="FF0000"/>
                </a:solidFill>
                <a:latin typeface="Calibri"/>
                <a:cs typeface="Calibri"/>
              </a:rPr>
              <a:t>o</a:t>
            </a:r>
            <a:r>
              <a:rPr sz="2000" b="1" spc="-4" dirty="0" smtClean="0">
                <a:solidFill>
                  <a:srgbClr val="FF0000"/>
                </a:solidFill>
                <a:latin typeface="Calibri"/>
                <a:cs typeface="Calibri"/>
              </a:rPr>
              <a:t>ł</a:t>
            </a:r>
            <a:r>
              <a:rPr sz="2000" b="1" spc="0" dirty="0" smtClean="0">
                <a:solidFill>
                  <a:srgbClr val="FF0000"/>
                </a:solidFill>
                <a:latin typeface="Calibri"/>
                <a:cs typeface="Calibri"/>
              </a:rPr>
              <a:t>e</a:t>
            </a:r>
            <a:r>
              <a:rPr sz="2000" b="1" spc="4" dirty="0" smtClean="0">
                <a:solidFill>
                  <a:srgbClr val="FF0000"/>
                </a:solidFill>
                <a:latin typeface="Calibri"/>
                <a:cs typeface="Calibri"/>
              </a:rPr>
              <a:t>c</a:t>
            </a:r>
            <a:r>
              <a:rPr sz="2000" b="1" spc="0" dirty="0" smtClean="0">
                <a:solidFill>
                  <a:srgbClr val="FF0000"/>
                </a:solidFill>
                <a:latin typeface="Calibri"/>
                <a:cs typeface="Calibri"/>
              </a:rPr>
              <a:t>z</a:t>
            </a:r>
            <a:r>
              <a:rPr sz="2000" b="1" spc="4" dirty="0" smtClean="0">
                <a:solidFill>
                  <a:srgbClr val="FF0000"/>
                </a:solidFill>
                <a:latin typeface="Calibri"/>
                <a:cs typeface="Calibri"/>
              </a:rPr>
              <a:t>n</a:t>
            </a:r>
            <a:r>
              <a:rPr sz="2000" b="1" spc="-4" dirty="0" smtClean="0">
                <a:solidFill>
                  <a:srgbClr val="FF0000"/>
                </a:solidFill>
                <a:latin typeface="Calibri"/>
                <a:cs typeface="Calibri"/>
              </a:rPr>
              <a:t>i</a:t>
            </a:r>
            <a:r>
              <a:rPr sz="2000" b="1" spc="0" dirty="0" smtClean="0">
                <a:solidFill>
                  <a:srgbClr val="FF0000"/>
                </a:solidFill>
                <a:latin typeface="Calibri"/>
                <a:cs typeface="Calibri"/>
              </a:rPr>
              <a:t>e</a:t>
            </a:r>
            <a:endParaRPr sz="2000" b="1" dirty="0">
              <a:solidFill>
                <a:srgbClr val="FF0000"/>
              </a:solidFill>
              <a:latin typeface="Calibri"/>
              <a:cs typeface="Calibri"/>
            </a:endParaRPr>
          </a:p>
          <a:p>
            <a:pPr marL="12700">
              <a:lnSpc>
                <a:spcPts val="2400"/>
              </a:lnSpc>
              <a:spcBef>
                <a:spcPts val="120"/>
              </a:spcBef>
            </a:pPr>
            <a:r>
              <a:rPr sz="3000" spc="0" baseline="1365" dirty="0" smtClean="0">
                <a:solidFill>
                  <a:srgbClr val="252573"/>
                </a:solidFill>
                <a:latin typeface="Calibri"/>
                <a:cs typeface="Calibri"/>
              </a:rPr>
              <a:t>– </a:t>
            </a:r>
            <a:r>
              <a:rPr sz="3000" spc="4" baseline="1365" dirty="0" smtClean="0">
                <a:solidFill>
                  <a:srgbClr val="252573"/>
                </a:solidFill>
                <a:latin typeface="Calibri"/>
                <a:cs typeface="Calibri"/>
              </a:rPr>
              <a:t>d</a:t>
            </a:r>
            <a:r>
              <a:rPr sz="3000" spc="0" baseline="1365" dirty="0" smtClean="0">
                <a:solidFill>
                  <a:srgbClr val="252573"/>
                </a:solidFill>
                <a:latin typeface="Calibri"/>
                <a:cs typeface="Calibri"/>
              </a:rPr>
              <a:t>z</a:t>
            </a:r>
            <a:r>
              <a:rPr sz="3000" spc="-4" baseline="1365" dirty="0" smtClean="0">
                <a:solidFill>
                  <a:srgbClr val="252573"/>
                </a:solidFill>
                <a:latin typeface="Calibri"/>
                <a:cs typeface="Calibri"/>
              </a:rPr>
              <a:t>i</a:t>
            </a:r>
            <a:r>
              <a:rPr sz="3000" spc="0" baseline="1365" dirty="0" smtClean="0">
                <a:solidFill>
                  <a:srgbClr val="252573"/>
                </a:solidFill>
                <a:latin typeface="Calibri"/>
                <a:cs typeface="Calibri"/>
              </a:rPr>
              <a:t>a</a:t>
            </a:r>
            <a:r>
              <a:rPr sz="3000" spc="-4" baseline="1365" dirty="0" smtClean="0">
                <a:solidFill>
                  <a:srgbClr val="252573"/>
                </a:solidFill>
                <a:latin typeface="Calibri"/>
                <a:cs typeface="Calibri"/>
              </a:rPr>
              <a:t>ł</a:t>
            </a:r>
            <a:r>
              <a:rPr sz="3000" spc="0" baseline="1365" dirty="0" smtClean="0">
                <a:solidFill>
                  <a:srgbClr val="252573"/>
                </a:solidFill>
                <a:latin typeface="Calibri"/>
                <a:cs typeface="Calibri"/>
              </a:rPr>
              <a:t>a</a:t>
            </a:r>
            <a:r>
              <a:rPr sz="3000" spc="4" baseline="1365" dirty="0" smtClean="0">
                <a:solidFill>
                  <a:srgbClr val="252573"/>
                </a:solidFill>
                <a:latin typeface="Calibri"/>
                <a:cs typeface="Calibri"/>
              </a:rPr>
              <a:t>n</a:t>
            </a:r>
            <a:r>
              <a:rPr sz="3000" spc="0" baseline="1365" dirty="0" smtClean="0">
                <a:solidFill>
                  <a:srgbClr val="252573"/>
                </a:solidFill>
                <a:latin typeface="Calibri"/>
                <a:cs typeface="Calibri"/>
              </a:rPr>
              <a:t>ia</a:t>
            </a:r>
            <a:r>
              <a:rPr sz="3000" spc="4" baseline="1365" dirty="0" smtClean="0">
                <a:solidFill>
                  <a:srgbClr val="252573"/>
                </a:solidFill>
                <a:latin typeface="Calibri"/>
                <a:cs typeface="Calibri"/>
              </a:rPr>
              <a:t> </a:t>
            </a:r>
            <a:r>
              <a:rPr sz="3000" spc="0" baseline="1365" dirty="0" smtClean="0">
                <a:solidFill>
                  <a:srgbClr val="252573"/>
                </a:solidFill>
                <a:latin typeface="Calibri"/>
                <a:cs typeface="Calibri"/>
              </a:rPr>
              <a:t>o</a:t>
            </a:r>
            <a:r>
              <a:rPr sz="3000" spc="-4" baseline="1365" dirty="0" smtClean="0">
                <a:solidFill>
                  <a:srgbClr val="252573"/>
                </a:solidFill>
                <a:latin typeface="Calibri"/>
                <a:cs typeface="Calibri"/>
              </a:rPr>
              <a:t> </a:t>
            </a:r>
            <a:r>
              <a:rPr sz="3000" spc="4" baseline="1365" dirty="0" smtClean="0">
                <a:solidFill>
                  <a:srgbClr val="252573"/>
                </a:solidFill>
                <a:latin typeface="Calibri"/>
                <a:cs typeface="Calibri"/>
              </a:rPr>
              <a:t>ch</a:t>
            </a:r>
            <a:r>
              <a:rPr sz="3000" spc="0" baseline="1365" dirty="0" smtClean="0">
                <a:solidFill>
                  <a:srgbClr val="252573"/>
                </a:solidFill>
                <a:latin typeface="Calibri"/>
                <a:cs typeface="Calibri"/>
              </a:rPr>
              <a:t>a</a:t>
            </a:r>
            <a:r>
              <a:rPr sz="3000" spc="-39" baseline="1365" dirty="0" smtClean="0">
                <a:solidFill>
                  <a:srgbClr val="252573"/>
                </a:solidFill>
                <a:latin typeface="Calibri"/>
                <a:cs typeface="Calibri"/>
              </a:rPr>
              <a:t>r</a:t>
            </a:r>
            <a:r>
              <a:rPr sz="3000" spc="0" baseline="1365" dirty="0" smtClean="0">
                <a:solidFill>
                  <a:srgbClr val="252573"/>
                </a:solidFill>
                <a:latin typeface="Calibri"/>
                <a:cs typeface="Calibri"/>
              </a:rPr>
              <a:t>a</a:t>
            </a:r>
            <a:r>
              <a:rPr sz="3000" spc="-9" baseline="1365" dirty="0" smtClean="0">
                <a:solidFill>
                  <a:srgbClr val="252573"/>
                </a:solidFill>
                <a:latin typeface="Calibri"/>
                <a:cs typeface="Calibri"/>
              </a:rPr>
              <a:t>k</a:t>
            </a:r>
            <a:r>
              <a:rPr sz="3000" spc="-25" baseline="1365" dirty="0" smtClean="0">
                <a:solidFill>
                  <a:srgbClr val="252573"/>
                </a:solidFill>
                <a:latin typeface="Calibri"/>
                <a:cs typeface="Calibri"/>
              </a:rPr>
              <a:t>t</a:t>
            </a:r>
            <a:r>
              <a:rPr sz="3000" spc="0" baseline="1365" dirty="0" smtClean="0">
                <a:solidFill>
                  <a:srgbClr val="252573"/>
                </a:solidFill>
                <a:latin typeface="Calibri"/>
                <a:cs typeface="Calibri"/>
              </a:rPr>
              <a:t>e</a:t>
            </a:r>
            <a:r>
              <a:rPr sz="3000" spc="-4" baseline="1365" dirty="0" smtClean="0">
                <a:solidFill>
                  <a:srgbClr val="252573"/>
                </a:solidFill>
                <a:latin typeface="Calibri"/>
                <a:cs typeface="Calibri"/>
              </a:rPr>
              <a:t>r</a:t>
            </a:r>
            <a:r>
              <a:rPr sz="3000" spc="-50" baseline="1365" dirty="0" smtClean="0">
                <a:solidFill>
                  <a:srgbClr val="252573"/>
                </a:solidFill>
                <a:latin typeface="Calibri"/>
                <a:cs typeface="Calibri"/>
              </a:rPr>
              <a:t>z</a:t>
            </a:r>
            <a:r>
              <a:rPr sz="3000" spc="0" baseline="1365" dirty="0" smtClean="0">
                <a:solidFill>
                  <a:srgbClr val="252573"/>
                </a:solidFill>
                <a:latin typeface="Calibri"/>
                <a:cs typeface="Calibri"/>
              </a:rPr>
              <a:t>e</a:t>
            </a:r>
            <a:r>
              <a:rPr sz="3000" spc="14" baseline="1365" dirty="0" smtClean="0">
                <a:solidFill>
                  <a:srgbClr val="252573"/>
                </a:solidFill>
                <a:latin typeface="Calibri"/>
                <a:cs typeface="Calibri"/>
              </a:rPr>
              <a:t> </a:t>
            </a:r>
            <a:r>
              <a:rPr sz="3000" spc="-29" baseline="1365" dirty="0" smtClean="0">
                <a:solidFill>
                  <a:srgbClr val="252573"/>
                </a:solidFill>
                <a:latin typeface="Calibri"/>
                <a:cs typeface="Calibri"/>
              </a:rPr>
              <a:t>r</a:t>
            </a:r>
            <a:r>
              <a:rPr sz="3000" spc="0" baseline="1365" dirty="0" smtClean="0">
                <a:solidFill>
                  <a:srgbClr val="252573"/>
                </a:solidFill>
                <a:latin typeface="Calibri"/>
                <a:cs typeface="Calibri"/>
              </a:rPr>
              <a:t>e</a:t>
            </a:r>
            <a:r>
              <a:rPr sz="3000" spc="-4" baseline="1365" dirty="0" smtClean="0">
                <a:solidFill>
                  <a:srgbClr val="252573"/>
                </a:solidFill>
                <a:latin typeface="Calibri"/>
                <a:cs typeface="Calibri"/>
              </a:rPr>
              <a:t>s</a:t>
            </a:r>
            <a:r>
              <a:rPr sz="3000" spc="0" baseline="1365" dirty="0" smtClean="0">
                <a:solidFill>
                  <a:srgbClr val="252573"/>
                </a:solidFill>
                <a:latin typeface="Calibri"/>
                <a:cs typeface="Calibri"/>
              </a:rPr>
              <a:t>o</a:t>
            </a:r>
            <a:r>
              <a:rPr sz="3000" spc="4" baseline="1365" dirty="0" smtClean="0">
                <a:solidFill>
                  <a:srgbClr val="252573"/>
                </a:solidFill>
                <a:latin typeface="Calibri"/>
                <a:cs typeface="Calibri"/>
              </a:rPr>
              <a:t>c</a:t>
            </a:r>
            <a:r>
              <a:rPr sz="3000" spc="0" baseline="1365" dirty="0" smtClean="0">
                <a:solidFill>
                  <a:srgbClr val="252573"/>
                </a:solidFill>
                <a:latin typeface="Calibri"/>
                <a:cs typeface="Calibri"/>
              </a:rPr>
              <a:t>ja</a:t>
            </a:r>
            <a:r>
              <a:rPr sz="3000" spc="-4" baseline="1365" dirty="0" smtClean="0">
                <a:solidFill>
                  <a:srgbClr val="252573"/>
                </a:solidFill>
                <a:latin typeface="Calibri"/>
                <a:cs typeface="Calibri"/>
              </a:rPr>
              <a:t>l</a:t>
            </a:r>
            <a:r>
              <a:rPr sz="3000" spc="0" baseline="1365" dirty="0" smtClean="0">
                <a:solidFill>
                  <a:srgbClr val="252573"/>
                </a:solidFill>
                <a:latin typeface="Calibri"/>
                <a:cs typeface="Calibri"/>
              </a:rPr>
              <a:t>i</a:t>
            </a:r>
            <a:r>
              <a:rPr sz="3000" spc="-34" baseline="1365" dirty="0" smtClean="0">
                <a:solidFill>
                  <a:srgbClr val="252573"/>
                </a:solidFill>
                <a:latin typeface="Calibri"/>
                <a:cs typeface="Calibri"/>
              </a:rPr>
              <a:t>z</a:t>
            </a:r>
            <a:r>
              <a:rPr sz="3000" spc="0" baseline="1365" dirty="0" smtClean="0">
                <a:solidFill>
                  <a:srgbClr val="252573"/>
                </a:solidFill>
                <a:latin typeface="Calibri"/>
                <a:cs typeface="Calibri"/>
              </a:rPr>
              <a:t>a</a:t>
            </a:r>
            <a:r>
              <a:rPr sz="3000" spc="4" baseline="1365" dirty="0" smtClean="0">
                <a:solidFill>
                  <a:srgbClr val="252573"/>
                </a:solidFill>
                <a:latin typeface="Calibri"/>
                <a:cs typeface="Calibri"/>
              </a:rPr>
              <a:t>cy</a:t>
            </a:r>
            <a:r>
              <a:rPr sz="3000" spc="0" baseline="1365" dirty="0" smtClean="0">
                <a:solidFill>
                  <a:srgbClr val="252573"/>
                </a:solidFill>
                <a:latin typeface="Calibri"/>
                <a:cs typeface="Calibri"/>
              </a:rPr>
              <a:t>j</a:t>
            </a:r>
            <a:r>
              <a:rPr sz="3000" spc="-29" baseline="1365" dirty="0" smtClean="0">
                <a:solidFill>
                  <a:srgbClr val="252573"/>
                </a:solidFill>
                <a:latin typeface="Calibri"/>
                <a:cs typeface="Calibri"/>
              </a:rPr>
              <a:t>n</a:t>
            </a:r>
            <a:r>
              <a:rPr sz="3000" spc="4" baseline="1365" dirty="0" smtClean="0">
                <a:solidFill>
                  <a:srgbClr val="252573"/>
                </a:solidFill>
                <a:latin typeface="Calibri"/>
                <a:cs typeface="Calibri"/>
              </a:rPr>
              <a:t>y</a:t>
            </a:r>
            <a:r>
              <a:rPr sz="3000" spc="-4" baseline="1365" dirty="0" smtClean="0">
                <a:solidFill>
                  <a:srgbClr val="252573"/>
                </a:solidFill>
                <a:latin typeface="Calibri"/>
                <a:cs typeface="Calibri"/>
              </a:rPr>
              <a:t>m</a:t>
            </a:r>
            <a:r>
              <a:rPr sz="3000" spc="0" baseline="1365" dirty="0" smtClean="0">
                <a:solidFill>
                  <a:srgbClr val="252573"/>
                </a:solidFill>
                <a:latin typeface="Calibri"/>
                <a:cs typeface="Calibri"/>
              </a:rPr>
              <a:t>,</a:t>
            </a:r>
            <a:endParaRPr sz="2000" dirty="0">
              <a:latin typeface="Calibri"/>
              <a:cs typeface="Calibri"/>
            </a:endParaRPr>
          </a:p>
          <a:p>
            <a:pPr marL="12700" marR="464517">
              <a:lnSpc>
                <a:spcPts val="2400"/>
              </a:lnSpc>
              <a:spcBef>
                <a:spcPts val="1142"/>
              </a:spcBef>
            </a:pPr>
            <a:r>
              <a:rPr sz="2000" b="1" spc="4" dirty="0" smtClean="0">
                <a:solidFill>
                  <a:srgbClr val="FF0000"/>
                </a:solidFill>
                <a:latin typeface="Calibri"/>
                <a:cs typeface="Calibri"/>
              </a:rPr>
              <a:t>uc</a:t>
            </a:r>
            <a:r>
              <a:rPr sz="2000" b="1" spc="0" dirty="0" smtClean="0">
                <a:solidFill>
                  <a:srgbClr val="FF0000"/>
                </a:solidFill>
                <a:latin typeface="Calibri"/>
                <a:cs typeface="Calibri"/>
              </a:rPr>
              <a:t>z</a:t>
            </a:r>
            <a:r>
              <a:rPr sz="2000" b="1" spc="4" dirty="0" smtClean="0">
                <a:solidFill>
                  <a:srgbClr val="FF0000"/>
                </a:solidFill>
                <a:latin typeface="Calibri"/>
                <a:cs typeface="Calibri"/>
              </a:rPr>
              <a:t>n</a:t>
            </a:r>
            <a:r>
              <a:rPr sz="2000" b="1" spc="0" dirty="0" smtClean="0">
                <a:solidFill>
                  <a:srgbClr val="FF0000"/>
                </a:solidFill>
                <a:latin typeface="Calibri"/>
                <a:cs typeface="Calibri"/>
              </a:rPr>
              <a:t>ia</a:t>
            </a:r>
            <a:r>
              <a:rPr sz="2000" b="1" spc="-4" dirty="0" smtClean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000" b="1" spc="-34" dirty="0" smtClean="0">
                <a:solidFill>
                  <a:srgbClr val="FF0000"/>
                </a:solidFill>
                <a:latin typeface="Calibri"/>
                <a:cs typeface="Calibri"/>
              </a:rPr>
              <a:t>z</a:t>
            </a:r>
            <a:r>
              <a:rPr sz="2000" b="1" spc="0" dirty="0" smtClean="0">
                <a:solidFill>
                  <a:srgbClr val="FF0000"/>
                </a:solidFill>
                <a:latin typeface="Calibri"/>
                <a:cs typeface="Calibri"/>
              </a:rPr>
              <a:t>a</a:t>
            </a:r>
            <a:r>
              <a:rPr sz="2000" b="1" spc="4" dirty="0" smtClean="0">
                <a:solidFill>
                  <a:srgbClr val="FF0000"/>
                </a:solidFill>
                <a:latin typeface="Calibri"/>
                <a:cs typeface="Calibri"/>
              </a:rPr>
              <a:t>g</a:t>
            </a:r>
            <a:r>
              <a:rPr sz="2000" b="1" spc="-39" dirty="0" smtClean="0">
                <a:solidFill>
                  <a:srgbClr val="FF0000"/>
                </a:solidFill>
                <a:latin typeface="Calibri"/>
                <a:cs typeface="Calibri"/>
              </a:rPr>
              <a:t>r</a:t>
            </a:r>
            <a:r>
              <a:rPr sz="2000" b="1" spc="-25" dirty="0" smtClean="0">
                <a:solidFill>
                  <a:srgbClr val="FF0000"/>
                </a:solidFill>
                <a:latin typeface="Calibri"/>
                <a:cs typeface="Calibri"/>
              </a:rPr>
              <a:t>o</a:t>
            </a:r>
            <a:r>
              <a:rPr sz="2000" b="1" spc="-50" dirty="0" smtClean="0">
                <a:solidFill>
                  <a:srgbClr val="FF0000"/>
                </a:solidFill>
                <a:latin typeface="Calibri"/>
                <a:cs typeface="Calibri"/>
              </a:rPr>
              <a:t>ż</a:t>
            </a:r>
            <a:r>
              <a:rPr sz="2000" b="1" spc="0" dirty="0" smtClean="0">
                <a:solidFill>
                  <a:srgbClr val="FF0000"/>
                </a:solidFill>
                <a:latin typeface="Calibri"/>
                <a:cs typeface="Calibri"/>
              </a:rPr>
              <a:t>o</a:t>
            </a:r>
            <a:r>
              <a:rPr sz="2000" b="1" spc="4" dirty="0" smtClean="0">
                <a:solidFill>
                  <a:srgbClr val="FF0000"/>
                </a:solidFill>
                <a:latin typeface="Calibri"/>
                <a:cs typeface="Calibri"/>
              </a:rPr>
              <a:t>n</a:t>
            </a:r>
            <a:r>
              <a:rPr sz="2000" b="1" spc="0" dirty="0" smtClean="0">
                <a:solidFill>
                  <a:srgbClr val="FF0000"/>
                </a:solidFill>
                <a:latin typeface="Calibri"/>
                <a:cs typeface="Calibri"/>
              </a:rPr>
              <a:t>e</a:t>
            </a:r>
            <a:r>
              <a:rPr sz="2000" b="1" spc="-9" dirty="0" smtClean="0">
                <a:solidFill>
                  <a:srgbClr val="FF0000"/>
                </a:solidFill>
                <a:latin typeface="Calibri"/>
                <a:cs typeface="Calibri"/>
              </a:rPr>
              <a:t>g</a:t>
            </a:r>
            <a:r>
              <a:rPr sz="2000" b="1" spc="0" dirty="0" smtClean="0">
                <a:solidFill>
                  <a:srgbClr val="FF0000"/>
                </a:solidFill>
                <a:latin typeface="Calibri"/>
                <a:cs typeface="Calibri"/>
              </a:rPr>
              <a:t>o</a:t>
            </a:r>
            <a:r>
              <a:rPr sz="2000" b="1" spc="-44" dirty="0" smtClean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000" b="1" spc="4" dirty="0" smtClean="0">
                <a:solidFill>
                  <a:srgbClr val="FF0000"/>
                </a:solidFill>
                <a:latin typeface="Calibri"/>
                <a:cs typeface="Calibri"/>
              </a:rPr>
              <a:t>n</a:t>
            </a:r>
            <a:r>
              <a:rPr sz="2000" b="1" spc="-4" dirty="0" smtClean="0">
                <a:solidFill>
                  <a:srgbClr val="FF0000"/>
                </a:solidFill>
                <a:latin typeface="Calibri"/>
                <a:cs typeface="Calibri"/>
              </a:rPr>
              <a:t>i</a:t>
            </a:r>
            <a:r>
              <a:rPr sz="2000" b="1" spc="0" dirty="0" smtClean="0">
                <a:solidFill>
                  <a:srgbClr val="FF0000"/>
                </a:solidFill>
                <a:latin typeface="Calibri"/>
                <a:cs typeface="Calibri"/>
              </a:rPr>
              <a:t>e</a:t>
            </a:r>
            <a:r>
              <a:rPr sz="2000" b="1" spc="4" dirty="0" smtClean="0">
                <a:solidFill>
                  <a:srgbClr val="FF0000"/>
                </a:solidFill>
                <a:latin typeface="Calibri"/>
                <a:cs typeface="Calibri"/>
              </a:rPr>
              <a:t>d</a:t>
            </a:r>
            <a:r>
              <a:rPr sz="2000" b="1" spc="0" dirty="0" smtClean="0">
                <a:solidFill>
                  <a:srgbClr val="FF0000"/>
                </a:solidFill>
                <a:latin typeface="Calibri"/>
                <a:cs typeface="Calibri"/>
              </a:rPr>
              <a:t>o</a:t>
            </a:r>
            <a:r>
              <a:rPr sz="2000" b="1" spc="-29" dirty="0" smtClean="0">
                <a:solidFill>
                  <a:srgbClr val="FF0000"/>
                </a:solidFill>
                <a:latin typeface="Calibri"/>
                <a:cs typeface="Calibri"/>
              </a:rPr>
              <a:t>s</a:t>
            </a:r>
            <a:r>
              <a:rPr sz="2000" b="1" spc="-25" dirty="0" smtClean="0">
                <a:solidFill>
                  <a:srgbClr val="FF0000"/>
                </a:solidFill>
                <a:latin typeface="Calibri"/>
                <a:cs typeface="Calibri"/>
              </a:rPr>
              <a:t>t</a:t>
            </a:r>
            <a:r>
              <a:rPr sz="2000" b="1" spc="0" dirty="0" smtClean="0">
                <a:solidFill>
                  <a:srgbClr val="FF0000"/>
                </a:solidFill>
                <a:latin typeface="Calibri"/>
                <a:cs typeface="Calibri"/>
              </a:rPr>
              <a:t>o</a:t>
            </a:r>
            <a:r>
              <a:rPr sz="2000" b="1" spc="-4" dirty="0" smtClean="0">
                <a:solidFill>
                  <a:srgbClr val="FF0000"/>
                </a:solidFill>
                <a:latin typeface="Calibri"/>
                <a:cs typeface="Calibri"/>
              </a:rPr>
              <a:t>s</a:t>
            </a:r>
            <a:r>
              <a:rPr sz="2000" b="1" spc="-9" dirty="0" smtClean="0">
                <a:solidFill>
                  <a:srgbClr val="FF0000"/>
                </a:solidFill>
                <a:latin typeface="Calibri"/>
                <a:cs typeface="Calibri"/>
              </a:rPr>
              <a:t>o</a:t>
            </a:r>
            <a:r>
              <a:rPr sz="2000" b="1" spc="-29" dirty="0" smtClean="0">
                <a:solidFill>
                  <a:srgbClr val="FF0000"/>
                </a:solidFill>
                <a:latin typeface="Calibri"/>
                <a:cs typeface="Calibri"/>
              </a:rPr>
              <a:t>w</a:t>
            </a:r>
            <a:r>
              <a:rPr sz="2000" b="1" spc="0" dirty="0" smtClean="0">
                <a:solidFill>
                  <a:srgbClr val="FF0000"/>
                </a:solidFill>
                <a:latin typeface="Calibri"/>
                <a:cs typeface="Calibri"/>
              </a:rPr>
              <a:t>a</a:t>
            </a:r>
            <a:r>
              <a:rPr sz="2000" b="1" spc="4" dirty="0" smtClean="0">
                <a:solidFill>
                  <a:srgbClr val="FF0000"/>
                </a:solidFill>
                <a:latin typeface="Calibri"/>
                <a:cs typeface="Calibri"/>
              </a:rPr>
              <a:t>n</a:t>
            </a:r>
            <a:r>
              <a:rPr sz="2000" b="1" spc="-4" dirty="0" smtClean="0">
                <a:solidFill>
                  <a:srgbClr val="FF0000"/>
                </a:solidFill>
                <a:latin typeface="Calibri"/>
                <a:cs typeface="Calibri"/>
              </a:rPr>
              <a:t>i</a:t>
            </a:r>
            <a:r>
              <a:rPr sz="2000" b="1" spc="0" dirty="0" smtClean="0">
                <a:solidFill>
                  <a:srgbClr val="FF0000"/>
                </a:solidFill>
                <a:latin typeface="Calibri"/>
                <a:cs typeface="Calibri"/>
              </a:rPr>
              <a:t>em </a:t>
            </a:r>
            <a:r>
              <a:rPr sz="2000" b="1" spc="-4" dirty="0" smtClean="0">
                <a:solidFill>
                  <a:srgbClr val="FF0000"/>
                </a:solidFill>
                <a:latin typeface="Calibri"/>
                <a:cs typeface="Calibri"/>
              </a:rPr>
              <a:t>s</a:t>
            </a:r>
            <a:r>
              <a:rPr sz="2000" b="1" spc="4" dirty="0" smtClean="0">
                <a:solidFill>
                  <a:srgbClr val="FF0000"/>
                </a:solidFill>
                <a:latin typeface="Calibri"/>
                <a:cs typeface="Calibri"/>
              </a:rPr>
              <a:t>p</a:t>
            </a:r>
            <a:r>
              <a:rPr sz="2000" b="1" spc="0" dirty="0" smtClean="0">
                <a:solidFill>
                  <a:srgbClr val="FF0000"/>
                </a:solidFill>
                <a:latin typeface="Calibri"/>
                <a:cs typeface="Calibri"/>
              </a:rPr>
              <a:t>o</a:t>
            </a:r>
            <a:r>
              <a:rPr sz="2000" b="1" spc="-4" dirty="0" smtClean="0">
                <a:solidFill>
                  <a:srgbClr val="FF0000"/>
                </a:solidFill>
                <a:latin typeface="Calibri"/>
                <a:cs typeface="Calibri"/>
              </a:rPr>
              <a:t>ł</a:t>
            </a:r>
            <a:r>
              <a:rPr sz="2000" b="1" spc="0" dirty="0" smtClean="0">
                <a:solidFill>
                  <a:srgbClr val="FF0000"/>
                </a:solidFill>
                <a:latin typeface="Calibri"/>
                <a:cs typeface="Calibri"/>
              </a:rPr>
              <a:t>e</a:t>
            </a:r>
            <a:r>
              <a:rPr sz="2000" b="1" spc="4" dirty="0" smtClean="0">
                <a:solidFill>
                  <a:srgbClr val="FF0000"/>
                </a:solidFill>
                <a:latin typeface="Calibri"/>
                <a:cs typeface="Calibri"/>
              </a:rPr>
              <a:t>c</a:t>
            </a:r>
            <a:r>
              <a:rPr sz="2000" b="1" spc="0" dirty="0" smtClean="0">
                <a:solidFill>
                  <a:srgbClr val="FF0000"/>
                </a:solidFill>
                <a:latin typeface="Calibri"/>
                <a:cs typeface="Calibri"/>
              </a:rPr>
              <a:t>z</a:t>
            </a:r>
            <a:r>
              <a:rPr sz="2000" b="1" spc="-29" dirty="0" smtClean="0">
                <a:solidFill>
                  <a:srgbClr val="FF0000"/>
                </a:solidFill>
                <a:latin typeface="Calibri"/>
                <a:cs typeface="Calibri"/>
              </a:rPr>
              <a:t>n</a:t>
            </a:r>
            <a:r>
              <a:rPr sz="2000" b="1" spc="4" dirty="0" smtClean="0">
                <a:solidFill>
                  <a:srgbClr val="FF0000"/>
                </a:solidFill>
                <a:latin typeface="Calibri"/>
                <a:cs typeface="Calibri"/>
              </a:rPr>
              <a:t>y</a:t>
            </a:r>
            <a:r>
              <a:rPr sz="2000" b="1" spc="0" dirty="0" smtClean="0">
                <a:solidFill>
                  <a:srgbClr val="FF0000"/>
                </a:solidFill>
                <a:latin typeface="Calibri"/>
                <a:cs typeface="Calibri"/>
              </a:rPr>
              <a:t>m</a:t>
            </a:r>
            <a:r>
              <a:rPr sz="2000" b="1" spc="-25" dirty="0" smtClean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000" spc="0" dirty="0" smtClean="0">
                <a:solidFill>
                  <a:srgbClr val="252573"/>
                </a:solidFill>
                <a:latin typeface="Calibri"/>
                <a:cs typeface="Calibri"/>
              </a:rPr>
              <a:t>– </a:t>
            </a:r>
            <a:r>
              <a:rPr sz="2000" spc="4" dirty="0" smtClean="0">
                <a:solidFill>
                  <a:srgbClr val="252573"/>
                </a:solidFill>
                <a:latin typeface="Calibri"/>
                <a:cs typeface="Calibri"/>
              </a:rPr>
              <a:t>d</a:t>
            </a:r>
            <a:r>
              <a:rPr sz="2000" spc="0" dirty="0" smtClean="0">
                <a:solidFill>
                  <a:srgbClr val="252573"/>
                </a:solidFill>
                <a:latin typeface="Calibri"/>
                <a:cs typeface="Calibri"/>
              </a:rPr>
              <a:t>zia</a:t>
            </a:r>
            <a:r>
              <a:rPr sz="2000" spc="-4" dirty="0" smtClean="0">
                <a:solidFill>
                  <a:srgbClr val="252573"/>
                </a:solidFill>
                <a:latin typeface="Calibri"/>
                <a:cs typeface="Calibri"/>
              </a:rPr>
              <a:t>ł</a:t>
            </a:r>
            <a:r>
              <a:rPr sz="2000" spc="0" dirty="0" smtClean="0">
                <a:solidFill>
                  <a:srgbClr val="252573"/>
                </a:solidFill>
                <a:latin typeface="Calibri"/>
                <a:cs typeface="Calibri"/>
              </a:rPr>
              <a:t>a</a:t>
            </a:r>
            <a:r>
              <a:rPr sz="2000" spc="4" dirty="0" smtClean="0">
                <a:solidFill>
                  <a:srgbClr val="252573"/>
                </a:solidFill>
                <a:latin typeface="Calibri"/>
                <a:cs typeface="Calibri"/>
              </a:rPr>
              <a:t>n</a:t>
            </a:r>
            <a:r>
              <a:rPr sz="2000" spc="0" dirty="0" smtClean="0">
                <a:solidFill>
                  <a:srgbClr val="252573"/>
                </a:solidFill>
                <a:latin typeface="Calibri"/>
                <a:cs typeface="Calibri"/>
              </a:rPr>
              <a:t>ia</a:t>
            </a:r>
            <a:r>
              <a:rPr sz="2000" spc="14" dirty="0" smtClean="0">
                <a:solidFill>
                  <a:srgbClr val="252573"/>
                </a:solidFill>
                <a:latin typeface="Calibri"/>
                <a:cs typeface="Calibri"/>
              </a:rPr>
              <a:t> </a:t>
            </a:r>
            <a:r>
              <a:rPr sz="2000" spc="0" dirty="0" smtClean="0">
                <a:solidFill>
                  <a:srgbClr val="252573"/>
                </a:solidFill>
                <a:latin typeface="Calibri"/>
                <a:cs typeface="Calibri"/>
              </a:rPr>
              <a:t>o</a:t>
            </a:r>
            <a:r>
              <a:rPr sz="2000" spc="-4" dirty="0" smtClean="0">
                <a:solidFill>
                  <a:srgbClr val="252573"/>
                </a:solidFill>
                <a:latin typeface="Calibri"/>
                <a:cs typeface="Calibri"/>
              </a:rPr>
              <a:t> </a:t>
            </a:r>
            <a:r>
              <a:rPr sz="2000" spc="4" dirty="0" smtClean="0">
                <a:solidFill>
                  <a:srgbClr val="252573"/>
                </a:solidFill>
                <a:latin typeface="Calibri"/>
                <a:cs typeface="Calibri"/>
              </a:rPr>
              <a:t>ch</a:t>
            </a:r>
            <a:r>
              <a:rPr sz="2000" spc="0" dirty="0" smtClean="0">
                <a:solidFill>
                  <a:srgbClr val="252573"/>
                </a:solidFill>
                <a:latin typeface="Calibri"/>
                <a:cs typeface="Calibri"/>
              </a:rPr>
              <a:t>a</a:t>
            </a:r>
            <a:r>
              <a:rPr sz="2000" spc="-39" dirty="0" smtClean="0">
                <a:solidFill>
                  <a:srgbClr val="252573"/>
                </a:solidFill>
                <a:latin typeface="Calibri"/>
                <a:cs typeface="Calibri"/>
              </a:rPr>
              <a:t>r</a:t>
            </a:r>
            <a:r>
              <a:rPr sz="2000" spc="0" dirty="0" smtClean="0">
                <a:solidFill>
                  <a:srgbClr val="252573"/>
                </a:solidFill>
                <a:latin typeface="Calibri"/>
                <a:cs typeface="Calibri"/>
              </a:rPr>
              <a:t>a</a:t>
            </a:r>
            <a:r>
              <a:rPr sz="2000" spc="-9" dirty="0" smtClean="0">
                <a:solidFill>
                  <a:srgbClr val="252573"/>
                </a:solidFill>
                <a:latin typeface="Calibri"/>
                <a:cs typeface="Calibri"/>
              </a:rPr>
              <a:t>k</a:t>
            </a:r>
            <a:r>
              <a:rPr sz="2000" spc="-25" dirty="0" smtClean="0">
                <a:solidFill>
                  <a:srgbClr val="252573"/>
                </a:solidFill>
                <a:latin typeface="Calibri"/>
                <a:cs typeface="Calibri"/>
              </a:rPr>
              <a:t>t</a:t>
            </a:r>
            <a:r>
              <a:rPr sz="2000" spc="0" dirty="0" smtClean="0">
                <a:solidFill>
                  <a:srgbClr val="252573"/>
                </a:solidFill>
                <a:latin typeface="Calibri"/>
                <a:cs typeface="Calibri"/>
              </a:rPr>
              <a:t>e</a:t>
            </a:r>
            <a:r>
              <a:rPr sz="2000" spc="-4" dirty="0" smtClean="0">
                <a:solidFill>
                  <a:srgbClr val="252573"/>
                </a:solidFill>
                <a:latin typeface="Calibri"/>
                <a:cs typeface="Calibri"/>
              </a:rPr>
              <a:t>r</a:t>
            </a:r>
            <a:r>
              <a:rPr sz="2000" spc="-50" dirty="0" smtClean="0">
                <a:solidFill>
                  <a:srgbClr val="252573"/>
                </a:solidFill>
                <a:latin typeface="Calibri"/>
                <a:cs typeface="Calibri"/>
              </a:rPr>
              <a:t>z</a:t>
            </a:r>
            <a:r>
              <a:rPr sz="2000" spc="0" dirty="0" smtClean="0">
                <a:solidFill>
                  <a:srgbClr val="252573"/>
                </a:solidFill>
                <a:latin typeface="Calibri"/>
                <a:cs typeface="Calibri"/>
              </a:rPr>
              <a:t>e </a:t>
            </a:r>
            <a:r>
              <a:rPr sz="2000" spc="-4" dirty="0" smtClean="0">
                <a:solidFill>
                  <a:srgbClr val="252573"/>
                </a:solidFill>
                <a:latin typeface="Calibri"/>
                <a:cs typeface="Calibri"/>
              </a:rPr>
              <a:t>s</a:t>
            </a:r>
            <a:r>
              <a:rPr sz="2000" spc="0" dirty="0" smtClean="0">
                <a:solidFill>
                  <a:srgbClr val="252573"/>
                </a:solidFill>
                <a:latin typeface="Calibri"/>
                <a:cs typeface="Calibri"/>
              </a:rPr>
              <a:t>o</a:t>
            </a:r>
            <a:r>
              <a:rPr sz="2000" spc="4" dirty="0" smtClean="0">
                <a:solidFill>
                  <a:srgbClr val="252573"/>
                </a:solidFill>
                <a:latin typeface="Calibri"/>
                <a:cs typeface="Calibri"/>
              </a:rPr>
              <a:t>c</a:t>
            </a:r>
            <a:r>
              <a:rPr sz="2000" spc="0" dirty="0" smtClean="0">
                <a:solidFill>
                  <a:srgbClr val="252573"/>
                </a:solidFill>
                <a:latin typeface="Calibri"/>
                <a:cs typeface="Calibri"/>
              </a:rPr>
              <a:t>jo</a:t>
            </a:r>
            <a:r>
              <a:rPr sz="2000" spc="-25" dirty="0" smtClean="0">
                <a:solidFill>
                  <a:srgbClr val="252573"/>
                </a:solidFill>
                <a:latin typeface="Calibri"/>
                <a:cs typeface="Calibri"/>
              </a:rPr>
              <a:t>t</a:t>
            </a:r>
            <a:r>
              <a:rPr sz="2000" spc="0" dirty="0" smtClean="0">
                <a:solidFill>
                  <a:srgbClr val="252573"/>
                </a:solidFill>
                <a:latin typeface="Calibri"/>
                <a:cs typeface="Calibri"/>
              </a:rPr>
              <a:t>e</a:t>
            </a:r>
            <a:r>
              <a:rPr sz="2000" spc="-39" dirty="0" smtClean="0">
                <a:solidFill>
                  <a:srgbClr val="252573"/>
                </a:solidFill>
                <a:latin typeface="Calibri"/>
                <a:cs typeface="Calibri"/>
              </a:rPr>
              <a:t>r</a:t>
            </a:r>
            <a:r>
              <a:rPr sz="2000" spc="0" dirty="0" smtClean="0">
                <a:solidFill>
                  <a:srgbClr val="252573"/>
                </a:solidFill>
                <a:latin typeface="Calibri"/>
                <a:cs typeface="Calibri"/>
              </a:rPr>
              <a:t>a</a:t>
            </a:r>
            <a:r>
              <a:rPr sz="2000" spc="4" dirty="0" smtClean="0">
                <a:solidFill>
                  <a:srgbClr val="252573"/>
                </a:solidFill>
                <a:latin typeface="Calibri"/>
                <a:cs typeface="Calibri"/>
              </a:rPr>
              <a:t>p</a:t>
            </a:r>
            <a:r>
              <a:rPr sz="2000" spc="0" dirty="0" smtClean="0">
                <a:solidFill>
                  <a:srgbClr val="252573"/>
                </a:solidFill>
                <a:latin typeface="Calibri"/>
                <a:cs typeface="Calibri"/>
              </a:rPr>
              <a:t>e</a:t>
            </a:r>
            <a:r>
              <a:rPr sz="2000" spc="4" dirty="0" smtClean="0">
                <a:solidFill>
                  <a:srgbClr val="252573"/>
                </a:solidFill>
                <a:latin typeface="Calibri"/>
                <a:cs typeface="Calibri"/>
              </a:rPr>
              <a:t>u</a:t>
            </a:r>
            <a:r>
              <a:rPr sz="2000" spc="0" dirty="0" smtClean="0">
                <a:solidFill>
                  <a:srgbClr val="252573"/>
                </a:solidFill>
                <a:latin typeface="Calibri"/>
                <a:cs typeface="Calibri"/>
              </a:rPr>
              <a:t>t</a:t>
            </a:r>
            <a:r>
              <a:rPr sz="2000" spc="-19" dirty="0" smtClean="0">
                <a:solidFill>
                  <a:srgbClr val="252573"/>
                </a:solidFill>
                <a:latin typeface="Calibri"/>
                <a:cs typeface="Calibri"/>
              </a:rPr>
              <a:t>y</a:t>
            </a:r>
            <a:r>
              <a:rPr sz="2000" spc="4" dirty="0" smtClean="0">
                <a:solidFill>
                  <a:srgbClr val="252573"/>
                </a:solidFill>
                <a:latin typeface="Calibri"/>
                <a:cs typeface="Calibri"/>
              </a:rPr>
              <a:t>c</a:t>
            </a:r>
            <a:r>
              <a:rPr sz="2000" spc="0" dirty="0" smtClean="0">
                <a:solidFill>
                  <a:srgbClr val="252573"/>
                </a:solidFill>
                <a:latin typeface="Calibri"/>
                <a:cs typeface="Calibri"/>
              </a:rPr>
              <a:t>z</a:t>
            </a:r>
            <a:r>
              <a:rPr sz="2000" spc="-29" dirty="0" smtClean="0">
                <a:solidFill>
                  <a:srgbClr val="252573"/>
                </a:solidFill>
                <a:latin typeface="Calibri"/>
                <a:cs typeface="Calibri"/>
              </a:rPr>
              <a:t>n</a:t>
            </a:r>
            <a:r>
              <a:rPr sz="2000" spc="-9" dirty="0" smtClean="0">
                <a:solidFill>
                  <a:srgbClr val="252573"/>
                </a:solidFill>
                <a:latin typeface="Calibri"/>
                <a:cs typeface="Calibri"/>
              </a:rPr>
              <a:t>y</a:t>
            </a:r>
            <a:r>
              <a:rPr sz="2000" spc="-4" dirty="0" smtClean="0">
                <a:solidFill>
                  <a:srgbClr val="252573"/>
                </a:solidFill>
                <a:latin typeface="Calibri"/>
                <a:cs typeface="Calibri"/>
              </a:rPr>
              <a:t>m</a:t>
            </a:r>
            <a:r>
              <a:rPr sz="2000" spc="0" dirty="0" smtClean="0">
                <a:solidFill>
                  <a:srgbClr val="252573"/>
                </a:solidFill>
                <a:latin typeface="Calibri"/>
                <a:cs typeface="Calibri"/>
              </a:rPr>
              <a:t>.</a:t>
            </a:r>
            <a:endParaRPr sz="2000" dirty="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4003040" y="3782457"/>
            <a:ext cx="152653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spc="0" dirty="0" smtClean="0">
                <a:solidFill>
                  <a:srgbClr val="C00000"/>
                </a:solidFill>
                <a:latin typeface="Arial"/>
                <a:cs typeface="Arial"/>
              </a:rPr>
              <a:t>•</a:t>
            </a:r>
            <a:endParaRPr sz="20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4003040" y="4544457"/>
            <a:ext cx="152653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spc="0" dirty="0" smtClean="0">
                <a:solidFill>
                  <a:srgbClr val="C00000"/>
                </a:solidFill>
                <a:latin typeface="Arial"/>
                <a:cs typeface="Arial"/>
              </a:rPr>
              <a:t>•</a:t>
            </a:r>
            <a:endParaRPr sz="2000">
              <a:latin typeface="Arial"/>
              <a:cs typeface="Arial"/>
            </a:endParaRPr>
          </a:p>
        </p:txBody>
      </p:sp>
      <p:sp>
        <p:nvSpPr>
          <p:cNvPr id="10" name="Symbol zastępczy numeru slajd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B893A-09D0-4D48-94CA-43EDF22337CC}" type="slidenum">
              <a:rPr lang="pl-PL" smtClean="0"/>
              <a:pPr/>
              <a:t>20</a:t>
            </a:fld>
            <a:endParaRPr lang="pl-PL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1011205" y="369189"/>
            <a:ext cx="7149607" cy="91978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algn="ctr">
              <a:lnSpc>
                <a:spcPts val="3360"/>
              </a:lnSpc>
              <a:spcBef>
                <a:spcPts val="168"/>
              </a:spcBef>
            </a:pPr>
            <a:r>
              <a:rPr sz="4800" b="1" spc="-4" baseline="3413" dirty="0" smtClean="0">
                <a:solidFill>
                  <a:srgbClr val="252573"/>
                </a:solidFill>
                <a:latin typeface="Calibri"/>
                <a:cs typeface="Calibri"/>
              </a:rPr>
              <a:t>I</a:t>
            </a:r>
            <a:r>
              <a:rPr sz="4800" b="1" spc="0" baseline="3413" dirty="0" smtClean="0">
                <a:solidFill>
                  <a:srgbClr val="252573"/>
                </a:solidFill>
                <a:latin typeface="Calibri"/>
                <a:cs typeface="Calibri"/>
              </a:rPr>
              <a:t>N</a:t>
            </a:r>
            <a:r>
              <a:rPr sz="4800" b="1" spc="-84" baseline="3413" dirty="0" smtClean="0">
                <a:solidFill>
                  <a:srgbClr val="252573"/>
                </a:solidFill>
                <a:latin typeface="Calibri"/>
                <a:cs typeface="Calibri"/>
              </a:rPr>
              <a:t>D</a:t>
            </a:r>
            <a:r>
              <a:rPr sz="4800" b="1" spc="4" baseline="3413" dirty="0" smtClean="0">
                <a:solidFill>
                  <a:srgbClr val="252573"/>
                </a:solidFill>
                <a:latin typeface="Calibri"/>
                <a:cs typeface="Calibri"/>
              </a:rPr>
              <a:t>Y</a:t>
            </a:r>
            <a:r>
              <a:rPr sz="4800" b="1" spc="0" baseline="3413" dirty="0" smtClean="0">
                <a:solidFill>
                  <a:srgbClr val="252573"/>
                </a:solidFill>
                <a:latin typeface="Calibri"/>
                <a:cs typeface="Calibri"/>
              </a:rPr>
              <a:t>W</a:t>
            </a:r>
            <a:r>
              <a:rPr sz="4800" b="1" spc="-4" baseline="3413" dirty="0" smtClean="0">
                <a:solidFill>
                  <a:srgbClr val="252573"/>
                </a:solidFill>
                <a:latin typeface="Calibri"/>
                <a:cs typeface="Calibri"/>
              </a:rPr>
              <a:t>ID</a:t>
            </a:r>
            <a:r>
              <a:rPr sz="4800" b="1" spc="-89" baseline="3413" dirty="0" smtClean="0">
                <a:solidFill>
                  <a:srgbClr val="252573"/>
                </a:solidFill>
                <a:latin typeface="Calibri"/>
                <a:cs typeface="Calibri"/>
              </a:rPr>
              <a:t>U</a:t>
            </a:r>
            <a:r>
              <a:rPr sz="4800" b="1" spc="4" baseline="3413" dirty="0" smtClean="0">
                <a:solidFill>
                  <a:srgbClr val="252573"/>
                </a:solidFill>
                <a:latin typeface="Calibri"/>
                <a:cs typeface="Calibri"/>
              </a:rPr>
              <a:t>A</a:t>
            </a:r>
            <a:r>
              <a:rPr sz="4800" b="1" spc="0" baseline="3413" dirty="0" smtClean="0">
                <a:solidFill>
                  <a:srgbClr val="252573"/>
                </a:solidFill>
                <a:latin typeface="Calibri"/>
                <a:cs typeface="Calibri"/>
              </a:rPr>
              <a:t>LNY</a:t>
            </a:r>
            <a:r>
              <a:rPr sz="4800" b="1" spc="-39" baseline="3413" dirty="0" smtClean="0">
                <a:solidFill>
                  <a:srgbClr val="252573"/>
                </a:solidFill>
                <a:latin typeface="Calibri"/>
                <a:cs typeface="Calibri"/>
              </a:rPr>
              <a:t> </a:t>
            </a:r>
            <a:r>
              <a:rPr sz="4800" b="1" spc="0" baseline="3413" dirty="0" smtClean="0">
                <a:solidFill>
                  <a:srgbClr val="252573"/>
                </a:solidFill>
                <a:latin typeface="Calibri"/>
                <a:cs typeface="Calibri"/>
              </a:rPr>
              <a:t>P</a:t>
            </a:r>
            <a:r>
              <a:rPr sz="4800" b="1" spc="-39" baseline="3413" dirty="0" smtClean="0">
                <a:solidFill>
                  <a:srgbClr val="252573"/>
                </a:solidFill>
                <a:latin typeface="Calibri"/>
                <a:cs typeface="Calibri"/>
              </a:rPr>
              <a:t>R</a:t>
            </a:r>
            <a:r>
              <a:rPr sz="4800" b="1" spc="4" baseline="3413" dirty="0" smtClean="0">
                <a:solidFill>
                  <a:srgbClr val="252573"/>
                </a:solidFill>
                <a:latin typeface="Calibri"/>
                <a:cs typeface="Calibri"/>
              </a:rPr>
              <a:t>O</a:t>
            </a:r>
            <a:r>
              <a:rPr sz="4800" b="1" spc="0" baseline="3413" dirty="0" smtClean="0">
                <a:solidFill>
                  <a:srgbClr val="252573"/>
                </a:solidFill>
                <a:latin typeface="Calibri"/>
                <a:cs typeface="Calibri"/>
              </a:rPr>
              <a:t>G</a:t>
            </a:r>
            <a:r>
              <a:rPr sz="4800" b="1" spc="-4" baseline="3413" dirty="0" smtClean="0">
                <a:solidFill>
                  <a:srgbClr val="252573"/>
                </a:solidFill>
                <a:latin typeface="Calibri"/>
                <a:cs typeface="Calibri"/>
              </a:rPr>
              <a:t>R</a:t>
            </a:r>
            <a:r>
              <a:rPr sz="4800" b="1" spc="4" baseline="3413" dirty="0" smtClean="0">
                <a:solidFill>
                  <a:srgbClr val="252573"/>
                </a:solidFill>
                <a:latin typeface="Calibri"/>
                <a:cs typeface="Calibri"/>
              </a:rPr>
              <a:t>A</a:t>
            </a:r>
            <a:r>
              <a:rPr sz="4800" b="1" spc="0" baseline="3413" dirty="0" smtClean="0">
                <a:solidFill>
                  <a:srgbClr val="252573"/>
                </a:solidFill>
                <a:latin typeface="Calibri"/>
                <a:cs typeface="Calibri"/>
              </a:rPr>
              <a:t>M</a:t>
            </a:r>
            <a:r>
              <a:rPr sz="4800" b="1" spc="-19" baseline="3413" dirty="0" smtClean="0">
                <a:solidFill>
                  <a:srgbClr val="252573"/>
                </a:solidFill>
                <a:latin typeface="Calibri"/>
                <a:cs typeface="Calibri"/>
              </a:rPr>
              <a:t> </a:t>
            </a:r>
            <a:r>
              <a:rPr sz="4800" b="1" spc="-4" baseline="3413" dirty="0" smtClean="0">
                <a:solidFill>
                  <a:srgbClr val="252573"/>
                </a:solidFill>
                <a:latin typeface="Calibri"/>
                <a:cs typeface="Calibri"/>
              </a:rPr>
              <a:t>EDU</a:t>
            </a:r>
            <a:r>
              <a:rPr sz="4800" b="1" spc="0" baseline="3413" dirty="0" smtClean="0">
                <a:solidFill>
                  <a:srgbClr val="252573"/>
                </a:solidFill>
                <a:latin typeface="Calibri"/>
                <a:cs typeface="Calibri"/>
              </a:rPr>
              <a:t>K</a:t>
            </a:r>
            <a:r>
              <a:rPr sz="4800" b="1" spc="-29" baseline="3413" dirty="0" smtClean="0">
                <a:solidFill>
                  <a:srgbClr val="252573"/>
                </a:solidFill>
                <a:latin typeface="Calibri"/>
                <a:cs typeface="Calibri"/>
              </a:rPr>
              <a:t>A</a:t>
            </a:r>
            <a:r>
              <a:rPr sz="4800" b="1" spc="-4" baseline="3413" dirty="0" smtClean="0">
                <a:solidFill>
                  <a:srgbClr val="252573"/>
                </a:solidFill>
                <a:latin typeface="Calibri"/>
                <a:cs typeface="Calibri"/>
              </a:rPr>
              <a:t>C</a:t>
            </a:r>
            <a:r>
              <a:rPr sz="4800" b="1" spc="-179" baseline="3413" dirty="0" smtClean="0">
                <a:solidFill>
                  <a:srgbClr val="252573"/>
                </a:solidFill>
                <a:latin typeface="Calibri"/>
                <a:cs typeface="Calibri"/>
              </a:rPr>
              <a:t>Y</a:t>
            </a:r>
            <a:r>
              <a:rPr sz="4800" b="1" spc="-4" baseline="3413" dirty="0" smtClean="0">
                <a:solidFill>
                  <a:srgbClr val="252573"/>
                </a:solidFill>
                <a:latin typeface="Calibri"/>
                <a:cs typeface="Calibri"/>
              </a:rPr>
              <a:t>J</a:t>
            </a:r>
            <a:r>
              <a:rPr sz="4800" b="1" spc="0" baseline="3413" dirty="0" smtClean="0">
                <a:solidFill>
                  <a:srgbClr val="252573"/>
                </a:solidFill>
                <a:latin typeface="Calibri"/>
                <a:cs typeface="Calibri"/>
              </a:rPr>
              <a:t>NO-</a:t>
            </a:r>
            <a:endParaRPr sz="3200">
              <a:latin typeface="Calibri"/>
              <a:cs typeface="Calibri"/>
            </a:endParaRPr>
          </a:p>
          <a:p>
            <a:pPr marL="1758656" marR="1790050" algn="ctr">
              <a:lnSpc>
                <a:spcPts val="3840"/>
              </a:lnSpc>
              <a:spcBef>
                <a:spcPts val="23"/>
              </a:spcBef>
            </a:pPr>
            <a:r>
              <a:rPr sz="4800" b="1" spc="4" baseline="1706" dirty="0" smtClean="0">
                <a:solidFill>
                  <a:srgbClr val="252573"/>
                </a:solidFill>
                <a:latin typeface="Calibri"/>
                <a:cs typeface="Calibri"/>
              </a:rPr>
              <a:t>-</a:t>
            </a:r>
            <a:r>
              <a:rPr sz="4800" b="1" spc="-4" baseline="1706" dirty="0" smtClean="0">
                <a:solidFill>
                  <a:srgbClr val="252573"/>
                </a:solidFill>
                <a:latin typeface="Calibri"/>
                <a:cs typeface="Calibri"/>
              </a:rPr>
              <a:t>TER</a:t>
            </a:r>
            <a:r>
              <a:rPr sz="4800" b="1" spc="4" baseline="1706" dirty="0" smtClean="0">
                <a:solidFill>
                  <a:srgbClr val="252573"/>
                </a:solidFill>
                <a:latin typeface="Calibri"/>
                <a:cs typeface="Calibri"/>
              </a:rPr>
              <a:t>A</a:t>
            </a:r>
            <a:r>
              <a:rPr sz="4800" b="1" spc="0" baseline="1706" dirty="0" smtClean="0">
                <a:solidFill>
                  <a:srgbClr val="252573"/>
                </a:solidFill>
                <a:latin typeface="Calibri"/>
                <a:cs typeface="Calibri"/>
              </a:rPr>
              <a:t>P</a:t>
            </a:r>
            <a:r>
              <a:rPr sz="4800" b="1" spc="-4" baseline="1706" dirty="0" smtClean="0">
                <a:solidFill>
                  <a:srgbClr val="252573"/>
                </a:solidFill>
                <a:latin typeface="Calibri"/>
                <a:cs typeface="Calibri"/>
              </a:rPr>
              <a:t>EUT</a:t>
            </a:r>
            <a:r>
              <a:rPr sz="4800" b="1" spc="-119" baseline="1706" dirty="0" smtClean="0">
                <a:solidFill>
                  <a:srgbClr val="252573"/>
                </a:solidFill>
                <a:latin typeface="Calibri"/>
                <a:cs typeface="Calibri"/>
              </a:rPr>
              <a:t>Y</a:t>
            </a:r>
            <a:r>
              <a:rPr sz="4800" b="1" spc="-4" baseline="1706" dirty="0" smtClean="0">
                <a:solidFill>
                  <a:srgbClr val="252573"/>
                </a:solidFill>
                <a:latin typeface="Calibri"/>
                <a:cs typeface="Calibri"/>
              </a:rPr>
              <a:t>C</a:t>
            </a:r>
            <a:r>
              <a:rPr sz="4800" b="1" spc="4" baseline="1706" dirty="0" smtClean="0">
                <a:solidFill>
                  <a:srgbClr val="252573"/>
                </a:solidFill>
                <a:latin typeface="Calibri"/>
                <a:cs typeface="Calibri"/>
              </a:rPr>
              <a:t>Z</a:t>
            </a:r>
            <a:r>
              <a:rPr sz="4800" b="1" spc="0" baseline="1706" dirty="0" smtClean="0">
                <a:solidFill>
                  <a:srgbClr val="252573"/>
                </a:solidFill>
                <a:latin typeface="Calibri"/>
                <a:cs typeface="Calibri"/>
              </a:rPr>
              <a:t>NY</a:t>
            </a:r>
            <a:r>
              <a:rPr sz="4800" b="1" spc="-25" baseline="1706" dirty="0" smtClean="0">
                <a:solidFill>
                  <a:srgbClr val="252573"/>
                </a:solidFill>
                <a:latin typeface="Calibri"/>
                <a:cs typeface="Calibri"/>
              </a:rPr>
              <a:t> </a:t>
            </a:r>
            <a:r>
              <a:rPr sz="4800" b="1" spc="-4" baseline="1706" dirty="0" smtClean="0">
                <a:solidFill>
                  <a:srgbClr val="252573"/>
                </a:solidFill>
                <a:latin typeface="Calibri"/>
                <a:cs typeface="Calibri"/>
              </a:rPr>
              <a:t>(2)</a:t>
            </a:r>
            <a:endParaRPr sz="320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27977" y="1437195"/>
            <a:ext cx="3246465" cy="236309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3808">
              <a:lnSpc>
                <a:spcPts val="2950"/>
              </a:lnSpc>
              <a:spcBef>
                <a:spcPts val="147"/>
              </a:spcBef>
            </a:pPr>
            <a:r>
              <a:rPr sz="4200" spc="-9" baseline="2925" dirty="0" smtClean="0">
                <a:solidFill>
                  <a:srgbClr val="252573"/>
                </a:solidFill>
                <a:latin typeface="Calibri"/>
                <a:cs typeface="Calibri"/>
              </a:rPr>
              <a:t>Z</a:t>
            </a:r>
            <a:r>
              <a:rPr sz="4200" spc="-19" baseline="2925" dirty="0" smtClean="0">
                <a:solidFill>
                  <a:srgbClr val="252573"/>
                </a:solidFill>
                <a:latin typeface="Calibri"/>
                <a:cs typeface="Calibri"/>
              </a:rPr>
              <a:t>a</a:t>
            </a:r>
            <a:r>
              <a:rPr sz="4200" spc="4" baseline="2925" dirty="0" smtClean="0">
                <a:solidFill>
                  <a:srgbClr val="252573"/>
                </a:solidFill>
                <a:latin typeface="Calibri"/>
                <a:cs typeface="Calibri"/>
              </a:rPr>
              <a:t>w</a:t>
            </a:r>
            <a:r>
              <a:rPr sz="4200" spc="-4" baseline="2925" dirty="0" smtClean="0">
                <a:solidFill>
                  <a:srgbClr val="252573"/>
                </a:solidFill>
                <a:latin typeface="Calibri"/>
                <a:cs typeface="Calibri"/>
              </a:rPr>
              <a:t>i</a:t>
            </a:r>
            <a:r>
              <a:rPr sz="4200" spc="0" baseline="2925" dirty="0" smtClean="0">
                <a:solidFill>
                  <a:srgbClr val="252573"/>
                </a:solidFill>
                <a:latin typeface="Calibri"/>
                <a:cs typeface="Calibri"/>
              </a:rPr>
              <a:t>e</a:t>
            </a:r>
            <a:r>
              <a:rPr sz="4200" spc="-64" baseline="2925" dirty="0" smtClean="0">
                <a:solidFill>
                  <a:srgbClr val="252573"/>
                </a:solidFill>
                <a:latin typeface="Calibri"/>
                <a:cs typeface="Calibri"/>
              </a:rPr>
              <a:t>r</a:t>
            </a:r>
            <a:r>
              <a:rPr sz="4200" spc="4" baseline="2925" dirty="0" smtClean="0">
                <a:solidFill>
                  <a:srgbClr val="252573"/>
                </a:solidFill>
                <a:latin typeface="Calibri"/>
                <a:cs typeface="Calibri"/>
              </a:rPr>
              <a:t>a</a:t>
            </a:r>
            <a:r>
              <a:rPr sz="3600" spc="0" baseline="3413" dirty="0" smtClean="0">
                <a:solidFill>
                  <a:srgbClr val="252573"/>
                </a:solidFill>
                <a:latin typeface="Calibri"/>
                <a:cs typeface="Calibri"/>
              </a:rPr>
              <a:t>:</a:t>
            </a:r>
            <a:endParaRPr sz="2400" dirty="0">
              <a:latin typeface="Calibri"/>
              <a:cs typeface="Calibri"/>
            </a:endParaRPr>
          </a:p>
          <a:p>
            <a:pPr marL="14025" indent="0">
              <a:lnSpc>
                <a:spcPts val="2400"/>
              </a:lnSpc>
              <a:spcBef>
                <a:spcPts val="1105"/>
              </a:spcBef>
            </a:pPr>
            <a:r>
              <a:rPr sz="2000" b="1" spc="4" dirty="0" smtClean="0">
                <a:solidFill>
                  <a:srgbClr val="FF0000"/>
                </a:solidFill>
                <a:latin typeface="Calibri"/>
                <a:cs typeface="Calibri"/>
              </a:rPr>
              <a:t>F</a:t>
            </a:r>
            <a:r>
              <a:rPr sz="2000" b="1" spc="0" dirty="0" smtClean="0">
                <a:solidFill>
                  <a:srgbClr val="FF0000"/>
                </a:solidFill>
                <a:latin typeface="Calibri"/>
                <a:cs typeface="Calibri"/>
              </a:rPr>
              <a:t>o</a:t>
            </a:r>
            <a:r>
              <a:rPr sz="2000" b="1" spc="-4" dirty="0" smtClean="0">
                <a:solidFill>
                  <a:srgbClr val="FF0000"/>
                </a:solidFill>
                <a:latin typeface="Calibri"/>
                <a:cs typeface="Calibri"/>
              </a:rPr>
              <a:t>r</a:t>
            </a:r>
            <a:r>
              <a:rPr sz="2000" b="1" spc="0" dirty="0" smtClean="0">
                <a:solidFill>
                  <a:srgbClr val="FF0000"/>
                </a:solidFill>
                <a:latin typeface="Calibri"/>
                <a:cs typeface="Calibri"/>
              </a:rPr>
              <a:t>my</a:t>
            </a:r>
            <a:r>
              <a:rPr sz="2000" b="1" spc="-19" dirty="0" smtClean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000" b="1" spc="0" dirty="0" smtClean="0">
                <a:solidFill>
                  <a:srgbClr val="FF0000"/>
                </a:solidFill>
                <a:latin typeface="Calibri"/>
                <a:cs typeface="Calibri"/>
              </a:rPr>
              <a:t>i</a:t>
            </a:r>
            <a:r>
              <a:rPr sz="2000" b="1" spc="-9" dirty="0" smtClean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000" b="1" spc="0" dirty="0" smtClean="0">
                <a:solidFill>
                  <a:srgbClr val="FF0000"/>
                </a:solidFill>
                <a:latin typeface="Calibri"/>
                <a:cs typeface="Calibri"/>
              </a:rPr>
              <a:t>ok</a:t>
            </a:r>
            <a:r>
              <a:rPr sz="2000" b="1" spc="-4" dirty="0" smtClean="0">
                <a:solidFill>
                  <a:srgbClr val="FF0000"/>
                </a:solidFill>
                <a:latin typeface="Calibri"/>
                <a:cs typeface="Calibri"/>
              </a:rPr>
              <a:t>r</a:t>
            </a:r>
            <a:r>
              <a:rPr sz="2000" b="1" spc="0" dirty="0" smtClean="0">
                <a:solidFill>
                  <a:srgbClr val="FF0000"/>
                </a:solidFill>
                <a:latin typeface="Calibri"/>
                <a:cs typeface="Calibri"/>
              </a:rPr>
              <a:t>es</a:t>
            </a:r>
            <a:r>
              <a:rPr sz="2000" b="1" spc="9" dirty="0" smtClean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000" b="1" spc="4" dirty="0" smtClean="0">
                <a:solidFill>
                  <a:srgbClr val="FF0000"/>
                </a:solidFill>
                <a:latin typeface="Calibri"/>
                <a:cs typeface="Calibri"/>
              </a:rPr>
              <a:t>ud</a:t>
            </a:r>
            <a:r>
              <a:rPr sz="2000" b="1" spc="-4" dirty="0" smtClean="0">
                <a:solidFill>
                  <a:srgbClr val="FF0000"/>
                </a:solidFill>
                <a:latin typeface="Calibri"/>
                <a:cs typeface="Calibri"/>
              </a:rPr>
              <a:t>z</a:t>
            </a:r>
            <a:r>
              <a:rPr sz="2000" b="1" spc="0" dirty="0" smtClean="0">
                <a:solidFill>
                  <a:srgbClr val="FF0000"/>
                </a:solidFill>
                <a:latin typeface="Calibri"/>
                <a:cs typeface="Calibri"/>
              </a:rPr>
              <a:t>iel</a:t>
            </a:r>
            <a:r>
              <a:rPr sz="2000" b="1" spc="-4" dirty="0" smtClean="0">
                <a:solidFill>
                  <a:srgbClr val="FF0000"/>
                </a:solidFill>
                <a:latin typeface="Calibri"/>
                <a:cs typeface="Calibri"/>
              </a:rPr>
              <a:t>a</a:t>
            </a:r>
            <a:r>
              <a:rPr sz="2000" b="1" spc="4" dirty="0" smtClean="0">
                <a:solidFill>
                  <a:srgbClr val="FF0000"/>
                </a:solidFill>
                <a:latin typeface="Calibri"/>
                <a:cs typeface="Calibri"/>
              </a:rPr>
              <a:t>n</a:t>
            </a:r>
            <a:r>
              <a:rPr sz="2000" b="1" spc="0" dirty="0" smtClean="0">
                <a:solidFill>
                  <a:srgbClr val="FF0000"/>
                </a:solidFill>
                <a:latin typeface="Calibri"/>
                <a:cs typeface="Calibri"/>
              </a:rPr>
              <a:t>ia </a:t>
            </a:r>
            <a:r>
              <a:rPr sz="2000" b="1" spc="4" dirty="0" smtClean="0">
                <a:solidFill>
                  <a:srgbClr val="FF0000"/>
                </a:solidFill>
                <a:latin typeface="Calibri"/>
                <a:cs typeface="Calibri"/>
              </a:rPr>
              <a:t>u</a:t>
            </a:r>
            <a:r>
              <a:rPr sz="2000" b="1" spc="0" dirty="0" smtClean="0">
                <a:solidFill>
                  <a:srgbClr val="FF0000"/>
                </a:solidFill>
                <a:latin typeface="Calibri"/>
                <a:cs typeface="Calibri"/>
              </a:rPr>
              <a:t>c</a:t>
            </a:r>
            <a:r>
              <a:rPr sz="2000" b="1" spc="-4" dirty="0" smtClean="0">
                <a:solidFill>
                  <a:srgbClr val="FF0000"/>
                </a:solidFill>
                <a:latin typeface="Calibri"/>
                <a:cs typeface="Calibri"/>
              </a:rPr>
              <a:t>z</a:t>
            </a:r>
            <a:r>
              <a:rPr sz="2000" b="1" spc="4" dirty="0" smtClean="0">
                <a:solidFill>
                  <a:srgbClr val="FF0000"/>
                </a:solidFill>
                <a:latin typeface="Calibri"/>
                <a:cs typeface="Calibri"/>
              </a:rPr>
              <a:t>n</a:t>
            </a:r>
            <a:r>
              <a:rPr sz="2000" b="1" spc="0" dirty="0" smtClean="0">
                <a:solidFill>
                  <a:srgbClr val="FF0000"/>
                </a:solidFill>
                <a:latin typeface="Calibri"/>
                <a:cs typeface="Calibri"/>
              </a:rPr>
              <a:t>io</a:t>
            </a:r>
            <a:r>
              <a:rPr sz="2000" b="1" spc="-4" dirty="0" smtClean="0">
                <a:solidFill>
                  <a:srgbClr val="FF0000"/>
                </a:solidFill>
                <a:latin typeface="Calibri"/>
                <a:cs typeface="Calibri"/>
              </a:rPr>
              <a:t>w</a:t>
            </a:r>
            <a:r>
              <a:rPr sz="2000" b="1" spc="0" dirty="0" smtClean="0">
                <a:solidFill>
                  <a:srgbClr val="FF0000"/>
                </a:solidFill>
                <a:latin typeface="Calibri"/>
                <a:cs typeface="Calibri"/>
              </a:rPr>
              <a:t>i</a:t>
            </a:r>
            <a:r>
              <a:rPr sz="2000" b="1" spc="-19" dirty="0" smtClean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000" b="1" spc="4" dirty="0" smtClean="0">
                <a:solidFill>
                  <a:srgbClr val="FF0000"/>
                </a:solidFill>
                <a:latin typeface="Calibri"/>
                <a:cs typeface="Calibri"/>
              </a:rPr>
              <a:t>p</a:t>
            </a:r>
            <a:r>
              <a:rPr sz="2000" b="1" spc="0" dirty="0" smtClean="0">
                <a:solidFill>
                  <a:srgbClr val="FF0000"/>
                </a:solidFill>
                <a:latin typeface="Calibri"/>
                <a:cs typeface="Calibri"/>
              </a:rPr>
              <a:t>omocy </a:t>
            </a:r>
            <a:r>
              <a:rPr sz="2000" b="1" spc="4" dirty="0" smtClean="0">
                <a:solidFill>
                  <a:srgbClr val="FF0000"/>
                </a:solidFill>
                <a:latin typeface="Calibri"/>
                <a:cs typeface="Calibri"/>
              </a:rPr>
              <a:t>ps</a:t>
            </a:r>
            <a:r>
              <a:rPr sz="2000" b="1" spc="0" dirty="0" smtClean="0">
                <a:solidFill>
                  <a:srgbClr val="FF0000"/>
                </a:solidFill>
                <a:latin typeface="Calibri"/>
                <a:cs typeface="Calibri"/>
              </a:rPr>
              <a:t>yc</a:t>
            </a:r>
            <a:r>
              <a:rPr sz="2000" b="1" spc="4" dirty="0" smtClean="0">
                <a:solidFill>
                  <a:srgbClr val="FF0000"/>
                </a:solidFill>
                <a:latin typeface="Calibri"/>
                <a:cs typeface="Calibri"/>
              </a:rPr>
              <a:t>h</a:t>
            </a:r>
            <a:r>
              <a:rPr sz="2000" b="1" spc="0" dirty="0" smtClean="0">
                <a:solidFill>
                  <a:srgbClr val="FF0000"/>
                </a:solidFill>
                <a:latin typeface="Calibri"/>
                <a:cs typeface="Calibri"/>
              </a:rPr>
              <a:t>ologic</a:t>
            </a:r>
            <a:r>
              <a:rPr sz="2000" b="1" spc="-4" dirty="0" smtClean="0">
                <a:solidFill>
                  <a:srgbClr val="FF0000"/>
                </a:solidFill>
                <a:latin typeface="Calibri"/>
                <a:cs typeface="Calibri"/>
              </a:rPr>
              <a:t>z</a:t>
            </a:r>
            <a:r>
              <a:rPr sz="2000" b="1" spc="4" dirty="0" smtClean="0">
                <a:solidFill>
                  <a:srgbClr val="FF0000"/>
                </a:solidFill>
                <a:latin typeface="Calibri"/>
                <a:cs typeface="Calibri"/>
              </a:rPr>
              <a:t>n</a:t>
            </a:r>
            <a:r>
              <a:rPr sz="2000" b="1" spc="0" dirty="0" smtClean="0">
                <a:solidFill>
                  <a:srgbClr val="FF0000"/>
                </a:solidFill>
                <a:latin typeface="Calibri"/>
                <a:cs typeface="Calibri"/>
              </a:rPr>
              <a:t>o-</a:t>
            </a:r>
            <a:r>
              <a:rPr sz="2000" b="1" spc="4" dirty="0" smtClean="0">
                <a:solidFill>
                  <a:srgbClr val="FF0000"/>
                </a:solidFill>
                <a:latin typeface="Calibri"/>
                <a:cs typeface="Calibri"/>
              </a:rPr>
              <a:t>p</a:t>
            </a:r>
            <a:r>
              <a:rPr sz="2000" b="1" spc="0" dirty="0" smtClean="0">
                <a:solidFill>
                  <a:srgbClr val="FF0000"/>
                </a:solidFill>
                <a:latin typeface="Calibri"/>
                <a:cs typeface="Calibri"/>
              </a:rPr>
              <a:t>e</a:t>
            </a:r>
            <a:r>
              <a:rPr sz="2000" b="1" spc="4" dirty="0" smtClean="0">
                <a:solidFill>
                  <a:srgbClr val="FF0000"/>
                </a:solidFill>
                <a:latin typeface="Calibri"/>
                <a:cs typeface="Calibri"/>
              </a:rPr>
              <a:t>d</a:t>
            </a:r>
            <a:r>
              <a:rPr sz="2000" b="1" spc="-4" dirty="0" smtClean="0">
                <a:solidFill>
                  <a:srgbClr val="FF0000"/>
                </a:solidFill>
                <a:latin typeface="Calibri"/>
                <a:cs typeface="Calibri"/>
              </a:rPr>
              <a:t>a</a:t>
            </a:r>
            <a:r>
              <a:rPr sz="2000" b="1" spc="0" dirty="0" smtClean="0">
                <a:solidFill>
                  <a:srgbClr val="FF0000"/>
                </a:solidFill>
                <a:latin typeface="Calibri"/>
                <a:cs typeface="Calibri"/>
              </a:rPr>
              <a:t>gog</a:t>
            </a:r>
            <a:r>
              <a:rPr sz="2000" b="1" spc="-14" dirty="0" smtClean="0">
                <a:solidFill>
                  <a:srgbClr val="FF0000"/>
                </a:solidFill>
                <a:latin typeface="Calibri"/>
                <a:cs typeface="Calibri"/>
              </a:rPr>
              <a:t>i</a:t>
            </a:r>
            <a:r>
              <a:rPr sz="2000" b="1" spc="0" dirty="0" smtClean="0">
                <a:solidFill>
                  <a:srgbClr val="FF0000"/>
                </a:solidFill>
                <a:latin typeface="Calibri"/>
                <a:cs typeface="Calibri"/>
              </a:rPr>
              <a:t>c</a:t>
            </a:r>
            <a:r>
              <a:rPr sz="2000" b="1" spc="-4" dirty="0" smtClean="0">
                <a:solidFill>
                  <a:srgbClr val="FF0000"/>
                </a:solidFill>
                <a:latin typeface="Calibri"/>
                <a:cs typeface="Calibri"/>
              </a:rPr>
              <a:t>z</a:t>
            </a:r>
            <a:r>
              <a:rPr sz="2000" b="1" spc="4" dirty="0" smtClean="0">
                <a:solidFill>
                  <a:srgbClr val="FF0000"/>
                </a:solidFill>
                <a:latin typeface="Calibri"/>
                <a:cs typeface="Calibri"/>
              </a:rPr>
              <a:t>n</a:t>
            </a:r>
            <a:r>
              <a:rPr sz="2000" b="1" spc="0" dirty="0" smtClean="0">
                <a:solidFill>
                  <a:srgbClr val="FF0000"/>
                </a:solidFill>
                <a:latin typeface="Calibri"/>
                <a:cs typeface="Calibri"/>
              </a:rPr>
              <a:t>ej </a:t>
            </a:r>
            <a:r>
              <a:rPr sz="2000" spc="0" dirty="0" smtClean="0">
                <a:solidFill>
                  <a:srgbClr val="252573"/>
                </a:solidFill>
                <a:latin typeface="Calibri"/>
                <a:cs typeface="Calibri"/>
              </a:rPr>
              <a:t>o</a:t>
            </a:r>
            <a:r>
              <a:rPr sz="2000" spc="-4" dirty="0" smtClean="0">
                <a:solidFill>
                  <a:srgbClr val="252573"/>
                </a:solidFill>
                <a:latin typeface="Calibri"/>
                <a:cs typeface="Calibri"/>
              </a:rPr>
              <a:t>r</a:t>
            </a:r>
            <a:r>
              <a:rPr sz="2000" spc="0" dirty="0" smtClean="0">
                <a:solidFill>
                  <a:srgbClr val="252573"/>
                </a:solidFill>
                <a:latin typeface="Calibri"/>
                <a:cs typeface="Calibri"/>
              </a:rPr>
              <a:t>az</a:t>
            </a:r>
            <a:r>
              <a:rPr sz="2000" spc="-4" dirty="0" smtClean="0">
                <a:solidFill>
                  <a:srgbClr val="252573"/>
                </a:solidFill>
                <a:latin typeface="Calibri"/>
                <a:cs typeface="Calibri"/>
              </a:rPr>
              <a:t> w</a:t>
            </a:r>
            <a:r>
              <a:rPr sz="2000" spc="4" dirty="0" smtClean="0">
                <a:solidFill>
                  <a:srgbClr val="252573"/>
                </a:solidFill>
                <a:latin typeface="Calibri"/>
                <a:cs typeface="Calibri"/>
              </a:rPr>
              <a:t>y</a:t>
            </a:r>
            <a:r>
              <a:rPr sz="2000" spc="-4" dirty="0" smtClean="0">
                <a:solidFill>
                  <a:srgbClr val="252573"/>
                </a:solidFill>
                <a:latin typeface="Calibri"/>
                <a:cs typeface="Calibri"/>
              </a:rPr>
              <a:t>m</a:t>
            </a:r>
            <a:r>
              <a:rPr sz="2000" spc="0" dirty="0" smtClean="0">
                <a:solidFill>
                  <a:srgbClr val="252573"/>
                </a:solidFill>
                <a:latin typeface="Calibri"/>
                <a:cs typeface="Calibri"/>
              </a:rPr>
              <a:t>iar </a:t>
            </a:r>
            <a:r>
              <a:rPr sz="2000" spc="4" dirty="0" smtClean="0">
                <a:solidFill>
                  <a:srgbClr val="252573"/>
                </a:solidFill>
                <a:latin typeface="Calibri"/>
                <a:cs typeface="Calibri"/>
              </a:rPr>
              <a:t>g</a:t>
            </a:r>
            <a:r>
              <a:rPr sz="2000" spc="0" dirty="0" smtClean="0">
                <a:solidFill>
                  <a:srgbClr val="252573"/>
                </a:solidFill>
                <a:latin typeface="Calibri"/>
                <a:cs typeface="Calibri"/>
              </a:rPr>
              <a:t>o</a:t>
            </a:r>
            <a:r>
              <a:rPr sz="2000" spc="4" dirty="0" smtClean="0">
                <a:solidFill>
                  <a:srgbClr val="252573"/>
                </a:solidFill>
                <a:latin typeface="Calibri"/>
                <a:cs typeface="Calibri"/>
              </a:rPr>
              <a:t>d</a:t>
            </a:r>
            <a:r>
              <a:rPr sz="2000" spc="0" dirty="0" smtClean="0">
                <a:solidFill>
                  <a:srgbClr val="252573"/>
                </a:solidFill>
                <a:latin typeface="Calibri"/>
                <a:cs typeface="Calibri"/>
              </a:rPr>
              <a:t>zi</a:t>
            </a:r>
            <a:r>
              <a:rPr sz="2000" spc="4" dirty="0" smtClean="0">
                <a:solidFill>
                  <a:srgbClr val="252573"/>
                </a:solidFill>
                <a:latin typeface="Calibri"/>
                <a:cs typeface="Calibri"/>
              </a:rPr>
              <a:t>n</a:t>
            </a:r>
            <a:r>
              <a:rPr sz="2000" spc="0" dirty="0" smtClean="0">
                <a:solidFill>
                  <a:srgbClr val="252573"/>
                </a:solidFill>
                <a:latin typeface="Calibri"/>
                <a:cs typeface="Calibri"/>
              </a:rPr>
              <a:t>,</a:t>
            </a:r>
            <a:endParaRPr sz="2000" dirty="0">
              <a:latin typeface="Calibri"/>
              <a:cs typeface="Calibri"/>
            </a:endParaRPr>
          </a:p>
          <a:p>
            <a:pPr marL="13771" marR="62863">
              <a:lnSpc>
                <a:spcPts val="2400"/>
              </a:lnSpc>
            </a:pPr>
            <a:r>
              <a:rPr sz="2000" spc="0" dirty="0" smtClean="0">
                <a:solidFill>
                  <a:srgbClr val="252573"/>
                </a:solidFill>
                <a:latin typeface="Calibri"/>
                <a:cs typeface="Calibri"/>
              </a:rPr>
              <a:t>w</a:t>
            </a:r>
            <a:r>
              <a:rPr sz="2000" spc="-14" dirty="0" smtClean="0">
                <a:solidFill>
                  <a:srgbClr val="252573"/>
                </a:solidFill>
                <a:latin typeface="Calibri"/>
                <a:cs typeface="Calibri"/>
              </a:rPr>
              <a:t> </a:t>
            </a:r>
            <a:r>
              <a:rPr sz="2000" spc="0" dirty="0" smtClean="0">
                <a:solidFill>
                  <a:srgbClr val="252573"/>
                </a:solidFill>
                <a:latin typeface="Calibri"/>
                <a:cs typeface="Calibri"/>
              </a:rPr>
              <a:t>któ</a:t>
            </a:r>
            <a:r>
              <a:rPr sz="2000" spc="-4" dirty="0" smtClean="0">
                <a:solidFill>
                  <a:srgbClr val="252573"/>
                </a:solidFill>
                <a:latin typeface="Calibri"/>
                <a:cs typeface="Calibri"/>
              </a:rPr>
              <a:t>r</a:t>
            </a:r>
            <a:r>
              <a:rPr sz="2000" spc="4" dirty="0" smtClean="0">
                <a:solidFill>
                  <a:srgbClr val="252573"/>
                </a:solidFill>
                <a:latin typeface="Calibri"/>
                <a:cs typeface="Calibri"/>
              </a:rPr>
              <a:t>yc</a:t>
            </a:r>
            <a:r>
              <a:rPr sz="2000" spc="0" dirty="0" smtClean="0">
                <a:solidFill>
                  <a:srgbClr val="252573"/>
                </a:solidFill>
                <a:latin typeface="Calibri"/>
                <a:cs typeface="Calibri"/>
              </a:rPr>
              <a:t>h</a:t>
            </a:r>
            <a:r>
              <a:rPr sz="2000" spc="-14" dirty="0" smtClean="0">
                <a:solidFill>
                  <a:srgbClr val="252573"/>
                </a:solidFill>
                <a:latin typeface="Calibri"/>
                <a:cs typeface="Calibri"/>
              </a:rPr>
              <a:t> </a:t>
            </a:r>
            <a:r>
              <a:rPr sz="2000" spc="4" dirty="0" smtClean="0">
                <a:solidFill>
                  <a:srgbClr val="252573"/>
                </a:solidFill>
                <a:latin typeface="Calibri"/>
                <a:cs typeface="Calibri"/>
              </a:rPr>
              <a:t>p</a:t>
            </a:r>
            <a:r>
              <a:rPr sz="2000" spc="0" dirty="0" smtClean="0">
                <a:solidFill>
                  <a:srgbClr val="252573"/>
                </a:solidFill>
                <a:latin typeface="Calibri"/>
                <a:cs typeface="Calibri"/>
              </a:rPr>
              <a:t>o</a:t>
            </a:r>
            <a:r>
              <a:rPr sz="2000" spc="-4" dirty="0" smtClean="0">
                <a:solidFill>
                  <a:srgbClr val="252573"/>
                </a:solidFill>
                <a:latin typeface="Calibri"/>
                <a:cs typeface="Calibri"/>
              </a:rPr>
              <a:t>s</a:t>
            </a:r>
            <a:r>
              <a:rPr sz="2000" spc="0" dirty="0" smtClean="0">
                <a:solidFill>
                  <a:srgbClr val="252573"/>
                </a:solidFill>
                <a:latin typeface="Calibri"/>
                <a:cs typeface="Calibri"/>
              </a:rPr>
              <a:t>z</a:t>
            </a:r>
            <a:r>
              <a:rPr sz="2000" spc="4" dirty="0" smtClean="0">
                <a:solidFill>
                  <a:srgbClr val="252573"/>
                </a:solidFill>
                <a:latin typeface="Calibri"/>
                <a:cs typeface="Calibri"/>
              </a:rPr>
              <a:t>c</a:t>
            </a:r>
            <a:r>
              <a:rPr sz="2000" spc="0" dirty="0" smtClean="0">
                <a:solidFill>
                  <a:srgbClr val="252573"/>
                </a:solidFill>
                <a:latin typeface="Calibri"/>
                <a:cs typeface="Calibri"/>
              </a:rPr>
              <a:t>ze</a:t>
            </a:r>
            <a:r>
              <a:rPr sz="2000" spc="4" dirty="0" smtClean="0">
                <a:solidFill>
                  <a:srgbClr val="252573"/>
                </a:solidFill>
                <a:latin typeface="Calibri"/>
                <a:cs typeface="Calibri"/>
              </a:rPr>
              <a:t>g</a:t>
            </a:r>
            <a:r>
              <a:rPr sz="2000" spc="0" dirty="0" smtClean="0">
                <a:solidFill>
                  <a:srgbClr val="252573"/>
                </a:solidFill>
                <a:latin typeface="Calibri"/>
                <a:cs typeface="Calibri"/>
              </a:rPr>
              <a:t>ól</a:t>
            </a:r>
            <a:r>
              <a:rPr sz="2000" spc="4" dirty="0" smtClean="0">
                <a:solidFill>
                  <a:srgbClr val="252573"/>
                </a:solidFill>
                <a:latin typeface="Calibri"/>
                <a:cs typeface="Calibri"/>
              </a:rPr>
              <a:t>n</a:t>
            </a:r>
            <a:r>
              <a:rPr sz="2000" spc="0" dirty="0" smtClean="0">
                <a:solidFill>
                  <a:srgbClr val="252573"/>
                </a:solidFill>
                <a:latin typeface="Calibri"/>
                <a:cs typeface="Calibri"/>
              </a:rPr>
              <a:t>e</a:t>
            </a:r>
            <a:r>
              <a:rPr sz="2000" spc="-19" dirty="0" smtClean="0">
                <a:solidFill>
                  <a:srgbClr val="252573"/>
                </a:solidFill>
                <a:latin typeface="Calibri"/>
                <a:cs typeface="Calibri"/>
              </a:rPr>
              <a:t> </a:t>
            </a:r>
            <a:r>
              <a:rPr sz="2000" spc="0" dirty="0" smtClean="0">
                <a:solidFill>
                  <a:srgbClr val="252573"/>
                </a:solidFill>
                <a:latin typeface="Calibri"/>
                <a:cs typeface="Calibri"/>
              </a:rPr>
              <a:t>fo</a:t>
            </a:r>
            <a:r>
              <a:rPr sz="2000" spc="-4" dirty="0" smtClean="0">
                <a:solidFill>
                  <a:srgbClr val="252573"/>
                </a:solidFill>
                <a:latin typeface="Calibri"/>
                <a:cs typeface="Calibri"/>
              </a:rPr>
              <a:t>rm</a:t>
            </a:r>
            <a:r>
              <a:rPr sz="2000" spc="0" dirty="0" smtClean="0">
                <a:solidFill>
                  <a:srgbClr val="252573"/>
                </a:solidFill>
                <a:latin typeface="Calibri"/>
                <a:cs typeface="Calibri"/>
              </a:rPr>
              <a:t>y </a:t>
            </a:r>
            <a:r>
              <a:rPr sz="2000" spc="4" dirty="0" smtClean="0">
                <a:solidFill>
                  <a:srgbClr val="252573"/>
                </a:solidFill>
                <a:latin typeface="Calibri"/>
                <a:cs typeface="Calibri"/>
              </a:rPr>
              <a:t>b</a:t>
            </a:r>
            <a:r>
              <a:rPr sz="2000" spc="0" dirty="0" smtClean="0">
                <a:solidFill>
                  <a:srgbClr val="252573"/>
                </a:solidFill>
                <a:latin typeface="Calibri"/>
                <a:cs typeface="Calibri"/>
              </a:rPr>
              <a:t>ę</a:t>
            </a:r>
            <a:r>
              <a:rPr sz="2000" spc="4" dirty="0" smtClean="0">
                <a:solidFill>
                  <a:srgbClr val="252573"/>
                </a:solidFill>
                <a:latin typeface="Calibri"/>
                <a:cs typeface="Calibri"/>
              </a:rPr>
              <a:t>d</a:t>
            </a:r>
            <a:r>
              <a:rPr sz="2000" spc="0" dirty="0" smtClean="0">
                <a:solidFill>
                  <a:srgbClr val="252573"/>
                </a:solidFill>
                <a:latin typeface="Calibri"/>
                <a:cs typeface="Calibri"/>
              </a:rPr>
              <a:t>ą</a:t>
            </a:r>
            <a:r>
              <a:rPr sz="2000" spc="-4" dirty="0" smtClean="0">
                <a:solidFill>
                  <a:srgbClr val="252573"/>
                </a:solidFill>
                <a:latin typeface="Calibri"/>
                <a:cs typeface="Calibri"/>
              </a:rPr>
              <a:t> r</a:t>
            </a:r>
            <a:r>
              <a:rPr sz="2000" spc="0" dirty="0" smtClean="0">
                <a:solidFill>
                  <a:srgbClr val="252573"/>
                </a:solidFill>
                <a:latin typeface="Calibri"/>
                <a:cs typeface="Calibri"/>
              </a:rPr>
              <a:t>eal</a:t>
            </a:r>
            <a:r>
              <a:rPr sz="2000" spc="-4" dirty="0" smtClean="0">
                <a:solidFill>
                  <a:srgbClr val="252573"/>
                </a:solidFill>
                <a:latin typeface="Calibri"/>
                <a:cs typeface="Calibri"/>
              </a:rPr>
              <a:t>i</a:t>
            </a:r>
            <a:r>
              <a:rPr sz="2000" spc="0" dirty="0" smtClean="0">
                <a:solidFill>
                  <a:srgbClr val="252573"/>
                </a:solidFill>
                <a:latin typeface="Calibri"/>
                <a:cs typeface="Calibri"/>
              </a:rPr>
              <a:t>zo</a:t>
            </a:r>
            <a:r>
              <a:rPr sz="2000" spc="-4" dirty="0" smtClean="0">
                <a:solidFill>
                  <a:srgbClr val="252573"/>
                </a:solidFill>
                <a:latin typeface="Calibri"/>
                <a:cs typeface="Calibri"/>
              </a:rPr>
              <a:t>w</a:t>
            </a:r>
            <a:r>
              <a:rPr sz="2000" spc="0" dirty="0" smtClean="0">
                <a:solidFill>
                  <a:srgbClr val="252573"/>
                </a:solidFill>
                <a:latin typeface="Calibri"/>
                <a:cs typeface="Calibri"/>
              </a:rPr>
              <a:t>a</a:t>
            </a:r>
            <a:r>
              <a:rPr sz="2000" spc="4" dirty="0" smtClean="0">
                <a:solidFill>
                  <a:srgbClr val="252573"/>
                </a:solidFill>
                <a:latin typeface="Calibri"/>
                <a:cs typeface="Calibri"/>
              </a:rPr>
              <a:t>n</a:t>
            </a:r>
            <a:r>
              <a:rPr sz="2000" spc="0" dirty="0" smtClean="0">
                <a:solidFill>
                  <a:srgbClr val="252573"/>
                </a:solidFill>
                <a:latin typeface="Calibri"/>
                <a:cs typeface="Calibri"/>
              </a:rPr>
              <a:t>e.</a:t>
            </a:r>
            <a:endParaRPr sz="2000" dirty="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218940" y="1495933"/>
            <a:ext cx="4737170" cy="149951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8176">
              <a:lnSpc>
                <a:spcPts val="2140"/>
              </a:lnSpc>
              <a:spcBef>
                <a:spcPts val="107"/>
              </a:spcBef>
            </a:pPr>
            <a:r>
              <a:rPr sz="3000" b="1" spc="0" baseline="2730" dirty="0" smtClean="0">
                <a:solidFill>
                  <a:srgbClr val="FF0000"/>
                </a:solidFill>
                <a:latin typeface="Calibri"/>
                <a:cs typeface="Calibri"/>
              </a:rPr>
              <a:t>D</a:t>
            </a:r>
            <a:r>
              <a:rPr sz="3000" b="1" spc="-4" baseline="2730" dirty="0" smtClean="0">
                <a:solidFill>
                  <a:srgbClr val="FF0000"/>
                </a:solidFill>
                <a:latin typeface="Calibri"/>
                <a:cs typeface="Calibri"/>
              </a:rPr>
              <a:t>z</a:t>
            </a:r>
            <a:r>
              <a:rPr sz="3000" b="1" spc="0" baseline="2730" dirty="0" smtClean="0">
                <a:solidFill>
                  <a:srgbClr val="FF0000"/>
                </a:solidFill>
                <a:latin typeface="Calibri"/>
                <a:cs typeface="Calibri"/>
              </a:rPr>
              <a:t>i</a:t>
            </a:r>
            <a:r>
              <a:rPr sz="3000" b="1" spc="-4" baseline="2730" dirty="0" smtClean="0">
                <a:solidFill>
                  <a:srgbClr val="FF0000"/>
                </a:solidFill>
                <a:latin typeface="Calibri"/>
                <a:cs typeface="Calibri"/>
              </a:rPr>
              <a:t>a</a:t>
            </a:r>
            <a:r>
              <a:rPr sz="3000" b="1" spc="0" baseline="2730" dirty="0" smtClean="0">
                <a:solidFill>
                  <a:srgbClr val="FF0000"/>
                </a:solidFill>
                <a:latin typeface="Calibri"/>
                <a:cs typeface="Calibri"/>
              </a:rPr>
              <a:t>ł</a:t>
            </a:r>
            <a:r>
              <a:rPr sz="3000" b="1" spc="-4" baseline="2730" dirty="0" smtClean="0">
                <a:solidFill>
                  <a:srgbClr val="FF0000"/>
                </a:solidFill>
                <a:latin typeface="Calibri"/>
                <a:cs typeface="Calibri"/>
              </a:rPr>
              <a:t>a</a:t>
            </a:r>
            <a:r>
              <a:rPr sz="3000" b="1" spc="4" baseline="2730" dirty="0" smtClean="0">
                <a:solidFill>
                  <a:srgbClr val="FF0000"/>
                </a:solidFill>
                <a:latin typeface="Calibri"/>
                <a:cs typeface="Calibri"/>
              </a:rPr>
              <a:t>n</a:t>
            </a:r>
            <a:r>
              <a:rPr sz="3000" b="1" spc="0" baseline="2730" dirty="0" smtClean="0">
                <a:solidFill>
                  <a:srgbClr val="FF0000"/>
                </a:solidFill>
                <a:latin typeface="Calibri"/>
                <a:cs typeface="Calibri"/>
              </a:rPr>
              <a:t>ia </a:t>
            </a:r>
            <a:r>
              <a:rPr sz="3000" b="1" spc="-19" baseline="2730" dirty="0" smtClean="0">
                <a:solidFill>
                  <a:srgbClr val="FF0000"/>
                </a:solidFill>
                <a:latin typeface="Calibri"/>
                <a:cs typeface="Calibri"/>
              </a:rPr>
              <a:t>w</a:t>
            </a:r>
            <a:r>
              <a:rPr sz="3000" b="1" spc="4" baseline="2730" dirty="0" smtClean="0">
                <a:solidFill>
                  <a:srgbClr val="FF0000"/>
                </a:solidFill>
                <a:latin typeface="Calibri"/>
                <a:cs typeface="Calibri"/>
              </a:rPr>
              <a:t>sp</a:t>
            </a:r>
            <a:r>
              <a:rPr sz="3000" b="1" spc="0" baseline="2730" dirty="0" smtClean="0">
                <a:solidFill>
                  <a:srgbClr val="FF0000"/>
                </a:solidFill>
                <a:latin typeface="Calibri"/>
                <a:cs typeface="Calibri"/>
              </a:rPr>
              <a:t>ie</a:t>
            </a:r>
            <a:r>
              <a:rPr sz="3000" b="1" spc="-50" baseline="2730" dirty="0" smtClean="0">
                <a:solidFill>
                  <a:srgbClr val="FF0000"/>
                </a:solidFill>
                <a:latin typeface="Calibri"/>
                <a:cs typeface="Calibri"/>
              </a:rPr>
              <a:t>r</a:t>
            </a:r>
            <a:r>
              <a:rPr sz="3000" b="1" spc="-4" baseline="2730" dirty="0" smtClean="0">
                <a:solidFill>
                  <a:srgbClr val="FF0000"/>
                </a:solidFill>
                <a:latin typeface="Calibri"/>
                <a:cs typeface="Calibri"/>
              </a:rPr>
              <a:t>a</a:t>
            </a:r>
            <a:r>
              <a:rPr sz="3000" b="1" spc="4" baseline="2730" dirty="0" smtClean="0">
                <a:solidFill>
                  <a:srgbClr val="FF0000"/>
                </a:solidFill>
                <a:latin typeface="Calibri"/>
                <a:cs typeface="Calibri"/>
              </a:rPr>
              <a:t>j</a:t>
            </a:r>
            <a:r>
              <a:rPr sz="3000" b="1" spc="-4" baseline="2730" dirty="0" smtClean="0">
                <a:solidFill>
                  <a:srgbClr val="FF0000"/>
                </a:solidFill>
                <a:latin typeface="Calibri"/>
                <a:cs typeface="Calibri"/>
              </a:rPr>
              <a:t>ą</a:t>
            </a:r>
            <a:r>
              <a:rPr sz="3000" b="1" spc="0" baseline="2730" dirty="0" smtClean="0">
                <a:solidFill>
                  <a:srgbClr val="FF0000"/>
                </a:solidFill>
                <a:latin typeface="Calibri"/>
                <a:cs typeface="Calibri"/>
              </a:rPr>
              <a:t>ce</a:t>
            </a:r>
            <a:r>
              <a:rPr sz="3000" b="1" spc="4" baseline="2730" dirty="0" smtClean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3000" b="1" spc="-29" baseline="2730" dirty="0" smtClean="0">
                <a:solidFill>
                  <a:srgbClr val="FF0000"/>
                </a:solidFill>
                <a:latin typeface="Calibri"/>
                <a:cs typeface="Calibri"/>
              </a:rPr>
              <a:t>r</a:t>
            </a:r>
            <a:r>
              <a:rPr sz="3000" b="1" spc="0" baseline="2730" dirty="0" smtClean="0">
                <a:solidFill>
                  <a:srgbClr val="FF0000"/>
                </a:solidFill>
                <a:latin typeface="Calibri"/>
                <a:cs typeface="Calibri"/>
              </a:rPr>
              <a:t>o</a:t>
            </a:r>
            <a:r>
              <a:rPr sz="3000" b="1" spc="4" baseline="2730" dirty="0" smtClean="0">
                <a:solidFill>
                  <a:srgbClr val="FF0000"/>
                </a:solidFill>
                <a:latin typeface="Calibri"/>
                <a:cs typeface="Calibri"/>
              </a:rPr>
              <a:t>d</a:t>
            </a:r>
            <a:r>
              <a:rPr sz="3000" b="1" spc="-4" baseline="2730" dirty="0" smtClean="0">
                <a:solidFill>
                  <a:srgbClr val="FF0000"/>
                </a:solidFill>
                <a:latin typeface="Calibri"/>
                <a:cs typeface="Calibri"/>
              </a:rPr>
              <a:t>z</a:t>
            </a:r>
            <a:r>
              <a:rPr sz="3000" b="1" spc="0" baseline="2730" dirty="0" smtClean="0">
                <a:solidFill>
                  <a:srgbClr val="FF0000"/>
                </a:solidFill>
                <a:latin typeface="Calibri"/>
                <a:cs typeface="Calibri"/>
              </a:rPr>
              <a:t>i</a:t>
            </a:r>
            <a:r>
              <a:rPr sz="3000" b="1" spc="-9" baseline="2730" dirty="0" smtClean="0">
                <a:solidFill>
                  <a:srgbClr val="FF0000"/>
                </a:solidFill>
                <a:latin typeface="Calibri"/>
                <a:cs typeface="Calibri"/>
              </a:rPr>
              <a:t>c</a:t>
            </a:r>
            <a:r>
              <a:rPr sz="3000" b="1" spc="0" baseline="2730" dirty="0" smtClean="0">
                <a:solidFill>
                  <a:srgbClr val="FF0000"/>
                </a:solidFill>
                <a:latin typeface="Calibri"/>
                <a:cs typeface="Calibri"/>
              </a:rPr>
              <a:t>ów</a:t>
            </a:r>
            <a:r>
              <a:rPr sz="3000" b="1" spc="-19" baseline="2730" dirty="0" smtClean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3000" spc="4" baseline="2730" dirty="0" smtClean="0">
                <a:solidFill>
                  <a:srgbClr val="252573"/>
                </a:solidFill>
                <a:latin typeface="Calibri"/>
                <a:cs typeface="Calibri"/>
              </a:rPr>
              <a:t>uc</a:t>
            </a:r>
            <a:r>
              <a:rPr sz="3000" spc="0" baseline="2730" dirty="0" smtClean="0">
                <a:solidFill>
                  <a:srgbClr val="252573"/>
                </a:solidFill>
                <a:latin typeface="Calibri"/>
                <a:cs typeface="Calibri"/>
              </a:rPr>
              <a:t>z</a:t>
            </a:r>
            <a:r>
              <a:rPr sz="3000" spc="4" baseline="2730" dirty="0" smtClean="0">
                <a:solidFill>
                  <a:srgbClr val="252573"/>
                </a:solidFill>
                <a:latin typeface="Calibri"/>
                <a:cs typeface="Calibri"/>
              </a:rPr>
              <a:t>n</a:t>
            </a:r>
            <a:r>
              <a:rPr sz="3000" spc="0" baseline="2730" dirty="0" smtClean="0">
                <a:solidFill>
                  <a:srgbClr val="252573"/>
                </a:solidFill>
                <a:latin typeface="Calibri"/>
                <a:cs typeface="Calibri"/>
              </a:rPr>
              <a:t>ia</a:t>
            </a:r>
            <a:endParaRPr sz="2000" dirty="0">
              <a:latin typeface="Calibri"/>
              <a:cs typeface="Calibri"/>
            </a:endParaRPr>
          </a:p>
          <a:p>
            <a:pPr marL="12700" marR="38176">
              <a:lnSpc>
                <a:spcPts val="2400"/>
              </a:lnSpc>
              <a:spcBef>
                <a:spcPts val="13"/>
              </a:spcBef>
            </a:pPr>
            <a:r>
              <a:rPr sz="3000" spc="0" baseline="1365" dirty="0" smtClean="0">
                <a:solidFill>
                  <a:srgbClr val="252573"/>
                </a:solidFill>
                <a:latin typeface="Calibri"/>
                <a:cs typeface="Calibri"/>
              </a:rPr>
              <a:t>o</a:t>
            </a:r>
            <a:r>
              <a:rPr sz="3000" spc="-39" baseline="1365" dirty="0" smtClean="0">
                <a:solidFill>
                  <a:srgbClr val="252573"/>
                </a:solidFill>
                <a:latin typeface="Calibri"/>
                <a:cs typeface="Calibri"/>
              </a:rPr>
              <a:t>r</a:t>
            </a:r>
            <a:r>
              <a:rPr sz="3000" spc="0" baseline="1365" dirty="0" smtClean="0">
                <a:solidFill>
                  <a:srgbClr val="252573"/>
                </a:solidFill>
                <a:latin typeface="Calibri"/>
                <a:cs typeface="Calibri"/>
              </a:rPr>
              <a:t>az,</a:t>
            </a:r>
            <a:r>
              <a:rPr sz="3000" spc="-14" baseline="1365" dirty="0" smtClean="0">
                <a:solidFill>
                  <a:srgbClr val="252573"/>
                </a:solidFill>
                <a:latin typeface="Calibri"/>
                <a:cs typeface="Calibri"/>
              </a:rPr>
              <a:t> </a:t>
            </a:r>
            <a:r>
              <a:rPr sz="3000" spc="0" baseline="1365" dirty="0" smtClean="0">
                <a:solidFill>
                  <a:srgbClr val="252573"/>
                </a:solidFill>
                <a:latin typeface="Calibri"/>
                <a:cs typeface="Calibri"/>
              </a:rPr>
              <a:t>w </a:t>
            </a:r>
            <a:r>
              <a:rPr sz="3000" spc="-34" baseline="1365" dirty="0" smtClean="0">
                <a:solidFill>
                  <a:srgbClr val="252573"/>
                </a:solidFill>
                <a:latin typeface="Calibri"/>
                <a:cs typeface="Calibri"/>
              </a:rPr>
              <a:t>z</a:t>
            </a:r>
            <a:r>
              <a:rPr sz="3000" spc="0" baseline="1365" dirty="0" smtClean="0">
                <a:solidFill>
                  <a:srgbClr val="252573"/>
                </a:solidFill>
                <a:latin typeface="Calibri"/>
                <a:cs typeface="Calibri"/>
              </a:rPr>
              <a:t>al</a:t>
            </a:r>
            <a:r>
              <a:rPr sz="3000" spc="-25" baseline="1365" dirty="0" smtClean="0">
                <a:solidFill>
                  <a:srgbClr val="252573"/>
                </a:solidFill>
                <a:latin typeface="Calibri"/>
                <a:cs typeface="Calibri"/>
              </a:rPr>
              <a:t>e</a:t>
            </a:r>
            <a:r>
              <a:rPr sz="3000" spc="0" baseline="1365" dirty="0" smtClean="0">
                <a:solidFill>
                  <a:srgbClr val="252573"/>
                </a:solidFill>
                <a:latin typeface="Calibri"/>
                <a:cs typeface="Calibri"/>
              </a:rPr>
              <a:t>ż</a:t>
            </a:r>
            <a:r>
              <a:rPr sz="3000" spc="4" baseline="1365" dirty="0" smtClean="0">
                <a:solidFill>
                  <a:srgbClr val="252573"/>
                </a:solidFill>
                <a:latin typeface="Calibri"/>
                <a:cs typeface="Calibri"/>
              </a:rPr>
              <a:t>n</a:t>
            </a:r>
            <a:r>
              <a:rPr sz="3000" spc="0" baseline="1365" dirty="0" smtClean="0">
                <a:solidFill>
                  <a:srgbClr val="252573"/>
                </a:solidFill>
                <a:latin typeface="Calibri"/>
                <a:cs typeface="Calibri"/>
              </a:rPr>
              <a:t>o</a:t>
            </a:r>
            <a:r>
              <a:rPr sz="3000" spc="-4" baseline="1365" dirty="0" smtClean="0">
                <a:solidFill>
                  <a:srgbClr val="252573"/>
                </a:solidFill>
                <a:latin typeface="Calibri"/>
                <a:cs typeface="Calibri"/>
              </a:rPr>
              <a:t>ś</a:t>
            </a:r>
            <a:r>
              <a:rPr sz="3000" spc="4" baseline="1365" dirty="0" smtClean="0">
                <a:solidFill>
                  <a:srgbClr val="252573"/>
                </a:solidFill>
                <a:latin typeface="Calibri"/>
                <a:cs typeface="Calibri"/>
              </a:rPr>
              <a:t>c</a:t>
            </a:r>
            <a:r>
              <a:rPr sz="3000" spc="0" baseline="1365" dirty="0" smtClean="0">
                <a:solidFill>
                  <a:srgbClr val="252573"/>
                </a:solidFill>
                <a:latin typeface="Calibri"/>
                <a:cs typeface="Calibri"/>
              </a:rPr>
              <a:t>i od </a:t>
            </a:r>
            <a:r>
              <a:rPr sz="3000" spc="4" baseline="1365" dirty="0" smtClean="0">
                <a:solidFill>
                  <a:srgbClr val="252573"/>
                </a:solidFill>
                <a:latin typeface="Calibri"/>
                <a:cs typeface="Calibri"/>
              </a:rPr>
              <a:t>p</a:t>
            </a:r>
            <a:r>
              <a:rPr sz="3000" spc="0" baseline="1365" dirty="0" smtClean="0">
                <a:solidFill>
                  <a:srgbClr val="252573"/>
                </a:solidFill>
                <a:latin typeface="Calibri"/>
                <a:cs typeface="Calibri"/>
              </a:rPr>
              <a:t>ot</a:t>
            </a:r>
            <a:r>
              <a:rPr sz="3000" spc="-4" baseline="1365" dirty="0" smtClean="0">
                <a:solidFill>
                  <a:srgbClr val="252573"/>
                </a:solidFill>
                <a:latin typeface="Calibri"/>
                <a:cs typeface="Calibri"/>
              </a:rPr>
              <a:t>r</a:t>
            </a:r>
            <a:r>
              <a:rPr sz="3000" spc="-50" baseline="1365" dirty="0" smtClean="0">
                <a:solidFill>
                  <a:srgbClr val="252573"/>
                </a:solidFill>
                <a:latin typeface="Calibri"/>
                <a:cs typeface="Calibri"/>
              </a:rPr>
              <a:t>z</a:t>
            </a:r>
            <a:r>
              <a:rPr sz="3000" spc="0" baseline="1365" dirty="0" smtClean="0">
                <a:solidFill>
                  <a:srgbClr val="252573"/>
                </a:solidFill>
                <a:latin typeface="Calibri"/>
                <a:cs typeface="Calibri"/>
              </a:rPr>
              <a:t>e</a:t>
            </a:r>
            <a:r>
              <a:rPr sz="3000" spc="4" baseline="1365" dirty="0" smtClean="0">
                <a:solidFill>
                  <a:srgbClr val="252573"/>
                </a:solidFill>
                <a:latin typeface="Calibri"/>
                <a:cs typeface="Calibri"/>
              </a:rPr>
              <a:t>b</a:t>
            </a:r>
            <a:r>
              <a:rPr sz="3000" spc="0" baseline="1365" dirty="0" smtClean="0">
                <a:solidFill>
                  <a:srgbClr val="252573"/>
                </a:solidFill>
                <a:latin typeface="Calibri"/>
                <a:cs typeface="Calibri"/>
              </a:rPr>
              <a:t>,</a:t>
            </a:r>
            <a:endParaRPr sz="2000" dirty="0">
              <a:latin typeface="Calibri"/>
              <a:cs typeface="Calibri"/>
            </a:endParaRPr>
          </a:p>
          <a:p>
            <a:pPr marL="12700">
              <a:lnSpc>
                <a:spcPts val="2400"/>
              </a:lnSpc>
            </a:pPr>
            <a:r>
              <a:rPr sz="3000" b="1" spc="-29" baseline="1365" dirty="0" smtClean="0">
                <a:solidFill>
                  <a:srgbClr val="FF0000"/>
                </a:solidFill>
                <a:latin typeface="Calibri"/>
                <a:cs typeface="Calibri"/>
              </a:rPr>
              <a:t>z</a:t>
            </a:r>
            <a:r>
              <a:rPr sz="3000" b="1" spc="-4" baseline="1365" dirty="0" smtClean="0">
                <a:solidFill>
                  <a:srgbClr val="FF0000"/>
                </a:solidFill>
                <a:latin typeface="Calibri"/>
                <a:cs typeface="Calibri"/>
              </a:rPr>
              <a:t>a</a:t>
            </a:r>
            <a:r>
              <a:rPr sz="3000" b="1" spc="0" baseline="1365" dirty="0" smtClean="0">
                <a:solidFill>
                  <a:srgbClr val="FF0000"/>
                </a:solidFill>
                <a:latin typeface="Calibri"/>
                <a:cs typeface="Calibri"/>
              </a:rPr>
              <a:t>k</a:t>
            </a:r>
            <a:r>
              <a:rPr sz="3000" b="1" spc="-29" baseline="1365" dirty="0" smtClean="0">
                <a:solidFill>
                  <a:srgbClr val="FF0000"/>
                </a:solidFill>
                <a:latin typeface="Calibri"/>
                <a:cs typeface="Calibri"/>
              </a:rPr>
              <a:t>r</a:t>
            </a:r>
            <a:r>
              <a:rPr sz="3000" b="1" spc="0" baseline="1365" dirty="0" smtClean="0">
                <a:solidFill>
                  <a:srgbClr val="FF0000"/>
                </a:solidFill>
                <a:latin typeface="Calibri"/>
                <a:cs typeface="Calibri"/>
              </a:rPr>
              <a:t>es</a:t>
            </a:r>
            <a:r>
              <a:rPr sz="3000" b="1" spc="19" baseline="1365" dirty="0" smtClean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3000" b="1" spc="-14" baseline="1365" dirty="0" smtClean="0">
                <a:solidFill>
                  <a:srgbClr val="FF0000"/>
                </a:solidFill>
                <a:latin typeface="Calibri"/>
                <a:cs typeface="Calibri"/>
              </a:rPr>
              <a:t>w</a:t>
            </a:r>
            <a:r>
              <a:rPr sz="3000" b="1" spc="4" baseline="1365" dirty="0" smtClean="0">
                <a:solidFill>
                  <a:srgbClr val="FF0000"/>
                </a:solidFill>
                <a:latin typeface="Calibri"/>
                <a:cs typeface="Calibri"/>
              </a:rPr>
              <a:t>sp</a:t>
            </a:r>
            <a:r>
              <a:rPr sz="3000" b="1" spc="0" baseline="1365" dirty="0" smtClean="0">
                <a:solidFill>
                  <a:srgbClr val="FF0000"/>
                </a:solidFill>
                <a:latin typeface="Calibri"/>
                <a:cs typeface="Calibri"/>
              </a:rPr>
              <a:t>ół</a:t>
            </a:r>
            <a:r>
              <a:rPr sz="3000" b="1" spc="4" baseline="1365" dirty="0" smtClean="0">
                <a:solidFill>
                  <a:srgbClr val="FF0000"/>
                </a:solidFill>
                <a:latin typeface="Calibri"/>
                <a:cs typeface="Calibri"/>
              </a:rPr>
              <a:t>d</a:t>
            </a:r>
            <a:r>
              <a:rPr sz="3000" b="1" spc="-4" baseline="1365" dirty="0" smtClean="0">
                <a:solidFill>
                  <a:srgbClr val="FF0000"/>
                </a:solidFill>
                <a:latin typeface="Calibri"/>
                <a:cs typeface="Calibri"/>
              </a:rPr>
              <a:t>z</a:t>
            </a:r>
            <a:r>
              <a:rPr sz="3000" b="1" spc="0" baseline="1365" dirty="0" smtClean="0">
                <a:solidFill>
                  <a:srgbClr val="FF0000"/>
                </a:solidFill>
                <a:latin typeface="Calibri"/>
                <a:cs typeface="Calibri"/>
              </a:rPr>
              <a:t>i</a:t>
            </a:r>
            <a:r>
              <a:rPr sz="3000" b="1" spc="-4" baseline="1365" dirty="0" smtClean="0">
                <a:solidFill>
                  <a:srgbClr val="FF0000"/>
                </a:solidFill>
                <a:latin typeface="Calibri"/>
                <a:cs typeface="Calibri"/>
              </a:rPr>
              <a:t>a</a:t>
            </a:r>
            <a:r>
              <a:rPr sz="3000" b="1" spc="0" baseline="1365" dirty="0" smtClean="0">
                <a:solidFill>
                  <a:srgbClr val="FF0000"/>
                </a:solidFill>
                <a:latin typeface="Calibri"/>
                <a:cs typeface="Calibri"/>
              </a:rPr>
              <a:t>ł</a:t>
            </a:r>
            <a:r>
              <a:rPr sz="3000" b="1" spc="-4" baseline="1365" dirty="0" smtClean="0">
                <a:solidFill>
                  <a:srgbClr val="FF0000"/>
                </a:solidFill>
                <a:latin typeface="Calibri"/>
                <a:cs typeface="Calibri"/>
              </a:rPr>
              <a:t>a</a:t>
            </a:r>
            <a:r>
              <a:rPr sz="3000" b="1" spc="4" baseline="1365" dirty="0" smtClean="0">
                <a:solidFill>
                  <a:srgbClr val="FF0000"/>
                </a:solidFill>
                <a:latin typeface="Calibri"/>
                <a:cs typeface="Calibri"/>
              </a:rPr>
              <a:t>n</a:t>
            </a:r>
            <a:r>
              <a:rPr sz="3000" b="1" spc="0" baseline="1365" dirty="0" smtClean="0">
                <a:solidFill>
                  <a:srgbClr val="FF0000"/>
                </a:solidFill>
                <a:latin typeface="Calibri"/>
                <a:cs typeface="Calibri"/>
              </a:rPr>
              <a:t>ia</a:t>
            </a:r>
            <a:r>
              <a:rPr sz="3000" b="1" spc="-19" baseline="1365" dirty="0" smtClean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3000" b="1" spc="0" baseline="1365" dirty="0" smtClean="0">
                <a:solidFill>
                  <a:srgbClr val="FF0000"/>
                </a:solidFill>
                <a:latin typeface="Calibri"/>
                <a:cs typeface="Calibri"/>
              </a:rPr>
              <a:t>z</a:t>
            </a:r>
            <a:r>
              <a:rPr sz="3000" b="1" spc="-4" baseline="1365" dirty="0" smtClean="0">
                <a:solidFill>
                  <a:srgbClr val="FF0000"/>
                </a:solidFill>
                <a:latin typeface="Calibri"/>
                <a:cs typeface="Calibri"/>
              </a:rPr>
              <a:t> i</a:t>
            </a:r>
            <a:r>
              <a:rPr sz="3000" b="1" spc="4" baseline="1365" dirty="0" smtClean="0">
                <a:solidFill>
                  <a:srgbClr val="FF0000"/>
                </a:solidFill>
                <a:latin typeface="Calibri"/>
                <a:cs typeface="Calibri"/>
              </a:rPr>
              <a:t>n</a:t>
            </a:r>
            <a:r>
              <a:rPr sz="3000" b="1" spc="-29" baseline="1365" dirty="0" smtClean="0">
                <a:solidFill>
                  <a:srgbClr val="FF0000"/>
                </a:solidFill>
                <a:latin typeface="Calibri"/>
                <a:cs typeface="Calibri"/>
              </a:rPr>
              <a:t>n</a:t>
            </a:r>
            <a:r>
              <a:rPr sz="3000" b="1" spc="4" baseline="1365" dirty="0" smtClean="0">
                <a:solidFill>
                  <a:srgbClr val="FF0000"/>
                </a:solidFill>
                <a:latin typeface="Calibri"/>
                <a:cs typeface="Calibri"/>
              </a:rPr>
              <a:t>y</a:t>
            </a:r>
            <a:r>
              <a:rPr sz="3000" b="1" spc="-4" baseline="1365" dirty="0" smtClean="0">
                <a:solidFill>
                  <a:srgbClr val="FF0000"/>
                </a:solidFill>
                <a:latin typeface="Calibri"/>
                <a:cs typeface="Calibri"/>
              </a:rPr>
              <a:t>m</a:t>
            </a:r>
            <a:r>
              <a:rPr sz="3000" b="1" spc="0" baseline="1365" dirty="0" smtClean="0">
                <a:solidFill>
                  <a:srgbClr val="FF0000"/>
                </a:solidFill>
                <a:latin typeface="Calibri"/>
                <a:cs typeface="Calibri"/>
              </a:rPr>
              <a:t>i</a:t>
            </a:r>
            <a:r>
              <a:rPr sz="3000" b="1" spc="-9" baseline="1365" dirty="0" smtClean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3000" b="1" spc="0" baseline="1365" dirty="0" smtClean="0">
                <a:solidFill>
                  <a:srgbClr val="FF0000"/>
                </a:solidFill>
                <a:latin typeface="Calibri"/>
                <a:cs typeface="Calibri"/>
              </a:rPr>
              <a:t>i</a:t>
            </a:r>
            <a:r>
              <a:rPr sz="3000" b="1" spc="4" baseline="1365" dirty="0" smtClean="0">
                <a:solidFill>
                  <a:srgbClr val="FF0000"/>
                </a:solidFill>
                <a:latin typeface="Calibri"/>
                <a:cs typeface="Calibri"/>
              </a:rPr>
              <a:t>n</a:t>
            </a:r>
            <a:r>
              <a:rPr sz="3000" b="1" spc="-29" baseline="1365" dirty="0" smtClean="0">
                <a:solidFill>
                  <a:srgbClr val="FF0000"/>
                </a:solidFill>
                <a:latin typeface="Calibri"/>
                <a:cs typeface="Calibri"/>
              </a:rPr>
              <a:t>s</a:t>
            </a:r>
            <a:r>
              <a:rPr sz="3000" b="1" spc="0" baseline="1365" dirty="0" smtClean="0">
                <a:solidFill>
                  <a:srgbClr val="FF0000"/>
                </a:solidFill>
                <a:latin typeface="Calibri"/>
                <a:cs typeface="Calibri"/>
              </a:rPr>
              <a:t>t</a:t>
            </a:r>
            <a:r>
              <a:rPr sz="3000" b="1" spc="14" baseline="1365" dirty="0" smtClean="0">
                <a:solidFill>
                  <a:srgbClr val="FF0000"/>
                </a:solidFill>
                <a:latin typeface="Calibri"/>
                <a:cs typeface="Calibri"/>
              </a:rPr>
              <a:t>y</a:t>
            </a:r>
            <a:r>
              <a:rPr sz="3000" b="1" spc="0" baseline="1365" dirty="0" smtClean="0">
                <a:solidFill>
                  <a:srgbClr val="FF0000"/>
                </a:solidFill>
                <a:latin typeface="Calibri"/>
                <a:cs typeface="Calibri"/>
              </a:rPr>
              <a:t>t</a:t>
            </a:r>
            <a:r>
              <a:rPr sz="3000" b="1" spc="4" baseline="1365" dirty="0" smtClean="0">
                <a:solidFill>
                  <a:srgbClr val="FF0000"/>
                </a:solidFill>
                <a:latin typeface="Calibri"/>
                <a:cs typeface="Calibri"/>
              </a:rPr>
              <a:t>uc</a:t>
            </a:r>
            <a:r>
              <a:rPr sz="3000" b="1" spc="0" baseline="1365" dirty="0" smtClean="0">
                <a:solidFill>
                  <a:srgbClr val="FF0000"/>
                </a:solidFill>
                <a:latin typeface="Calibri"/>
                <a:cs typeface="Calibri"/>
              </a:rPr>
              <a:t>ja</a:t>
            </a:r>
            <a:r>
              <a:rPr sz="3000" b="1" spc="-4" baseline="1365" dirty="0" smtClean="0">
                <a:solidFill>
                  <a:srgbClr val="FF0000"/>
                </a:solidFill>
                <a:latin typeface="Calibri"/>
                <a:cs typeface="Calibri"/>
              </a:rPr>
              <a:t>m</a:t>
            </a:r>
            <a:r>
              <a:rPr sz="3000" b="1" spc="0" baseline="1365" dirty="0" smtClean="0">
                <a:solidFill>
                  <a:srgbClr val="FF0000"/>
                </a:solidFill>
                <a:latin typeface="Calibri"/>
                <a:cs typeface="Calibri"/>
              </a:rPr>
              <a:t>i</a:t>
            </a:r>
            <a:endParaRPr sz="2000" b="1" dirty="0">
              <a:solidFill>
                <a:srgbClr val="FF0000"/>
              </a:solidFill>
              <a:latin typeface="Calibri"/>
              <a:cs typeface="Calibri"/>
            </a:endParaRPr>
          </a:p>
          <a:p>
            <a:pPr marL="12700" marR="38176">
              <a:lnSpc>
                <a:spcPts val="2400"/>
              </a:lnSpc>
            </a:pPr>
            <a:r>
              <a:rPr sz="3000" spc="4" baseline="1365" dirty="0" smtClean="0">
                <a:solidFill>
                  <a:srgbClr val="252573"/>
                </a:solidFill>
                <a:latin typeface="Calibri"/>
                <a:cs typeface="Calibri"/>
              </a:rPr>
              <a:t>d</a:t>
            </a:r>
            <a:r>
              <a:rPr sz="3000" spc="0" baseline="1365" dirty="0" smtClean="0">
                <a:solidFill>
                  <a:srgbClr val="252573"/>
                </a:solidFill>
                <a:latin typeface="Calibri"/>
                <a:cs typeface="Calibri"/>
              </a:rPr>
              <a:t>z</a:t>
            </a:r>
            <a:r>
              <a:rPr sz="3000" spc="-4" baseline="1365" dirty="0" smtClean="0">
                <a:solidFill>
                  <a:srgbClr val="252573"/>
                </a:solidFill>
                <a:latin typeface="Calibri"/>
                <a:cs typeface="Calibri"/>
              </a:rPr>
              <a:t>i</a:t>
            </a:r>
            <a:r>
              <a:rPr sz="3000" spc="0" baseline="1365" dirty="0" smtClean="0">
                <a:solidFill>
                  <a:srgbClr val="252573"/>
                </a:solidFill>
                <a:latin typeface="Calibri"/>
                <a:cs typeface="Calibri"/>
              </a:rPr>
              <a:t>a</a:t>
            </a:r>
            <a:r>
              <a:rPr sz="3000" spc="-4" baseline="1365" dirty="0" smtClean="0">
                <a:solidFill>
                  <a:srgbClr val="252573"/>
                </a:solidFill>
                <a:latin typeface="Calibri"/>
                <a:cs typeface="Calibri"/>
              </a:rPr>
              <a:t>ł</a:t>
            </a:r>
            <a:r>
              <a:rPr sz="3000" spc="0" baseline="1365" dirty="0" smtClean="0">
                <a:solidFill>
                  <a:srgbClr val="252573"/>
                </a:solidFill>
                <a:latin typeface="Calibri"/>
                <a:cs typeface="Calibri"/>
              </a:rPr>
              <a:t>ają</a:t>
            </a:r>
            <a:r>
              <a:rPr sz="3000" spc="4" baseline="1365" dirty="0" smtClean="0">
                <a:solidFill>
                  <a:srgbClr val="252573"/>
                </a:solidFill>
                <a:latin typeface="Calibri"/>
                <a:cs typeface="Calibri"/>
              </a:rPr>
              <a:t>cy</a:t>
            </a:r>
            <a:r>
              <a:rPr sz="3000" spc="-4" baseline="1365" dirty="0" smtClean="0">
                <a:solidFill>
                  <a:srgbClr val="252573"/>
                </a:solidFill>
                <a:latin typeface="Calibri"/>
                <a:cs typeface="Calibri"/>
              </a:rPr>
              <a:t>m</a:t>
            </a:r>
            <a:r>
              <a:rPr sz="3000" spc="0" baseline="1365" dirty="0" smtClean="0">
                <a:solidFill>
                  <a:srgbClr val="252573"/>
                </a:solidFill>
                <a:latin typeface="Calibri"/>
                <a:cs typeface="Calibri"/>
              </a:rPr>
              <a:t>i </a:t>
            </a:r>
            <a:r>
              <a:rPr sz="3000" spc="4" baseline="1365" dirty="0" smtClean="0">
                <a:solidFill>
                  <a:srgbClr val="252573"/>
                </a:solidFill>
                <a:latin typeface="Calibri"/>
                <a:cs typeface="Calibri"/>
              </a:rPr>
              <a:t>n</a:t>
            </a:r>
            <a:r>
              <a:rPr sz="3000" spc="0" baseline="1365" dirty="0" smtClean="0">
                <a:solidFill>
                  <a:srgbClr val="252573"/>
                </a:solidFill>
                <a:latin typeface="Calibri"/>
                <a:cs typeface="Calibri"/>
              </a:rPr>
              <a:t>a</a:t>
            </a:r>
            <a:r>
              <a:rPr sz="3000" spc="-9" baseline="1365" dirty="0" smtClean="0">
                <a:solidFill>
                  <a:srgbClr val="252573"/>
                </a:solidFill>
                <a:latin typeface="Calibri"/>
                <a:cs typeface="Calibri"/>
              </a:rPr>
              <a:t> </a:t>
            </a:r>
            <a:r>
              <a:rPr sz="3000" spc="-4" baseline="1365" dirty="0" smtClean="0">
                <a:solidFill>
                  <a:srgbClr val="252573"/>
                </a:solidFill>
                <a:latin typeface="Calibri"/>
                <a:cs typeface="Calibri"/>
              </a:rPr>
              <a:t>r</a:t>
            </a:r>
            <a:r>
              <a:rPr sz="3000" spc="-50" baseline="1365" dirty="0" smtClean="0">
                <a:solidFill>
                  <a:srgbClr val="252573"/>
                </a:solidFill>
                <a:latin typeface="Calibri"/>
                <a:cs typeface="Calibri"/>
              </a:rPr>
              <a:t>z</a:t>
            </a:r>
            <a:r>
              <a:rPr sz="3000" spc="0" baseline="1365" dirty="0" smtClean="0">
                <a:solidFill>
                  <a:srgbClr val="252573"/>
                </a:solidFill>
                <a:latin typeface="Calibri"/>
                <a:cs typeface="Calibri"/>
              </a:rPr>
              <a:t>e</a:t>
            </a:r>
            <a:r>
              <a:rPr sz="3000" spc="4" baseline="1365" dirty="0" smtClean="0">
                <a:solidFill>
                  <a:srgbClr val="252573"/>
                </a:solidFill>
                <a:latin typeface="Calibri"/>
                <a:cs typeface="Calibri"/>
              </a:rPr>
              <a:t>c</a:t>
            </a:r>
            <a:r>
              <a:rPr sz="3000" spc="0" baseline="1365" dirty="0" smtClean="0">
                <a:solidFill>
                  <a:srgbClr val="252573"/>
                </a:solidFill>
                <a:latin typeface="Calibri"/>
                <a:cs typeface="Calibri"/>
              </a:rPr>
              <a:t>z</a:t>
            </a:r>
            <a:r>
              <a:rPr sz="3000" spc="-9" baseline="1365" dirty="0" smtClean="0">
                <a:solidFill>
                  <a:srgbClr val="252573"/>
                </a:solidFill>
                <a:latin typeface="Calibri"/>
                <a:cs typeface="Calibri"/>
              </a:rPr>
              <a:t> </a:t>
            </a:r>
            <a:r>
              <a:rPr sz="3000" spc="-39" baseline="1365" dirty="0" smtClean="0">
                <a:solidFill>
                  <a:srgbClr val="252573"/>
                </a:solidFill>
                <a:latin typeface="Calibri"/>
                <a:cs typeface="Calibri"/>
              </a:rPr>
              <a:t>r</a:t>
            </a:r>
            <a:r>
              <a:rPr sz="3000" spc="0" baseline="1365" dirty="0" smtClean="0">
                <a:solidFill>
                  <a:srgbClr val="252573"/>
                </a:solidFill>
                <a:latin typeface="Calibri"/>
                <a:cs typeface="Calibri"/>
              </a:rPr>
              <a:t>o</a:t>
            </a:r>
            <a:r>
              <a:rPr sz="3000" spc="4" baseline="1365" dirty="0" smtClean="0">
                <a:solidFill>
                  <a:srgbClr val="252573"/>
                </a:solidFill>
                <a:latin typeface="Calibri"/>
                <a:cs typeface="Calibri"/>
              </a:rPr>
              <a:t>d</a:t>
            </a:r>
            <a:r>
              <a:rPr sz="3000" spc="0" baseline="1365" dirty="0" smtClean="0">
                <a:solidFill>
                  <a:srgbClr val="252573"/>
                </a:solidFill>
                <a:latin typeface="Calibri"/>
                <a:cs typeface="Calibri"/>
              </a:rPr>
              <a:t>z</a:t>
            </a:r>
            <a:r>
              <a:rPr sz="3000" spc="-4" baseline="1365" dirty="0" smtClean="0">
                <a:solidFill>
                  <a:srgbClr val="252573"/>
                </a:solidFill>
                <a:latin typeface="Calibri"/>
                <a:cs typeface="Calibri"/>
              </a:rPr>
              <a:t>i</a:t>
            </a:r>
            <a:r>
              <a:rPr sz="3000" spc="-29" baseline="1365" dirty="0" smtClean="0">
                <a:solidFill>
                  <a:srgbClr val="252573"/>
                </a:solidFill>
                <a:latin typeface="Calibri"/>
                <a:cs typeface="Calibri"/>
              </a:rPr>
              <a:t>n</a:t>
            </a:r>
            <a:r>
              <a:rPr sz="3000" spc="-139" baseline="1365" dirty="0" smtClean="0">
                <a:solidFill>
                  <a:srgbClr val="252573"/>
                </a:solidFill>
                <a:latin typeface="Calibri"/>
                <a:cs typeface="Calibri"/>
              </a:rPr>
              <a:t>y</a:t>
            </a:r>
            <a:r>
              <a:rPr sz="3000" spc="0" baseline="1365" dirty="0" smtClean="0">
                <a:solidFill>
                  <a:srgbClr val="252573"/>
                </a:solidFill>
                <a:latin typeface="Calibri"/>
                <a:cs typeface="Calibri"/>
              </a:rPr>
              <a:t>,</a:t>
            </a:r>
            <a:endParaRPr sz="2000" dirty="0">
              <a:latin typeface="Calibri"/>
              <a:cs typeface="Calibri"/>
            </a:endParaRPr>
          </a:p>
          <a:p>
            <a:pPr marL="12700" marR="38176">
              <a:lnSpc>
                <a:spcPts val="2400"/>
              </a:lnSpc>
            </a:pPr>
            <a:r>
              <a:rPr sz="3000" spc="4" baseline="1365" dirty="0" smtClean="0">
                <a:solidFill>
                  <a:srgbClr val="252573"/>
                </a:solidFill>
                <a:latin typeface="Calibri"/>
                <a:cs typeface="Calibri"/>
              </a:rPr>
              <a:t>d</a:t>
            </a:r>
            <a:r>
              <a:rPr sz="3000" spc="0" baseline="1365" dirty="0" smtClean="0">
                <a:solidFill>
                  <a:srgbClr val="252573"/>
                </a:solidFill>
                <a:latin typeface="Calibri"/>
                <a:cs typeface="Calibri"/>
              </a:rPr>
              <a:t>z</a:t>
            </a:r>
            <a:r>
              <a:rPr sz="3000" spc="-4" baseline="1365" dirty="0" smtClean="0">
                <a:solidFill>
                  <a:srgbClr val="252573"/>
                </a:solidFill>
                <a:latin typeface="Calibri"/>
                <a:cs typeface="Calibri"/>
              </a:rPr>
              <a:t>i</a:t>
            </a:r>
            <a:r>
              <a:rPr sz="3000" spc="0" baseline="1365" dirty="0" smtClean="0">
                <a:solidFill>
                  <a:srgbClr val="252573"/>
                </a:solidFill>
                <a:latin typeface="Calibri"/>
                <a:cs typeface="Calibri"/>
              </a:rPr>
              <a:t>e</a:t>
            </a:r>
            <a:r>
              <a:rPr sz="3000" spc="4" baseline="1365" dirty="0" smtClean="0">
                <a:solidFill>
                  <a:srgbClr val="252573"/>
                </a:solidFill>
                <a:latin typeface="Calibri"/>
                <a:cs typeface="Calibri"/>
              </a:rPr>
              <a:t>c</a:t>
            </a:r>
            <a:r>
              <a:rPr sz="3000" spc="0" baseline="1365" dirty="0" smtClean="0">
                <a:solidFill>
                  <a:srgbClr val="252573"/>
                </a:solidFill>
                <a:latin typeface="Calibri"/>
                <a:cs typeface="Calibri"/>
              </a:rPr>
              <a:t>i i </a:t>
            </a:r>
            <a:r>
              <a:rPr sz="3000" spc="-4" baseline="1365" dirty="0" smtClean="0">
                <a:solidFill>
                  <a:srgbClr val="252573"/>
                </a:solidFill>
                <a:latin typeface="Calibri"/>
                <a:cs typeface="Calibri"/>
              </a:rPr>
              <a:t>mł</a:t>
            </a:r>
            <a:r>
              <a:rPr sz="3000" spc="0" baseline="1365" dirty="0" smtClean="0">
                <a:solidFill>
                  <a:srgbClr val="252573"/>
                </a:solidFill>
                <a:latin typeface="Calibri"/>
                <a:cs typeface="Calibri"/>
              </a:rPr>
              <a:t>o</a:t>
            </a:r>
            <a:r>
              <a:rPr sz="3000" spc="4" baseline="1365" dirty="0" smtClean="0">
                <a:solidFill>
                  <a:srgbClr val="252573"/>
                </a:solidFill>
                <a:latin typeface="Calibri"/>
                <a:cs typeface="Calibri"/>
              </a:rPr>
              <a:t>d</a:t>
            </a:r>
            <a:r>
              <a:rPr sz="3000" spc="0" baseline="1365" dirty="0" smtClean="0">
                <a:solidFill>
                  <a:srgbClr val="252573"/>
                </a:solidFill>
                <a:latin typeface="Calibri"/>
                <a:cs typeface="Calibri"/>
              </a:rPr>
              <a:t>zi</a:t>
            </a:r>
            <a:r>
              <a:rPr sz="3000" spc="-25" baseline="1365" dirty="0" smtClean="0">
                <a:solidFill>
                  <a:srgbClr val="252573"/>
                </a:solidFill>
                <a:latin typeface="Calibri"/>
                <a:cs typeface="Calibri"/>
              </a:rPr>
              <a:t>e</a:t>
            </a:r>
            <a:r>
              <a:rPr sz="3000" spc="-9" baseline="1365" dirty="0" smtClean="0">
                <a:solidFill>
                  <a:srgbClr val="252573"/>
                </a:solidFill>
                <a:latin typeface="Calibri"/>
                <a:cs typeface="Calibri"/>
              </a:rPr>
              <a:t>ż</a:t>
            </a:r>
            <a:r>
              <a:rPr sz="3000" spc="-129" baseline="1365" dirty="0" smtClean="0">
                <a:solidFill>
                  <a:srgbClr val="252573"/>
                </a:solidFill>
                <a:latin typeface="Calibri"/>
                <a:cs typeface="Calibri"/>
              </a:rPr>
              <a:t>y</a:t>
            </a:r>
            <a:r>
              <a:rPr sz="3000" spc="0" baseline="1365" dirty="0" smtClean="0">
                <a:solidFill>
                  <a:srgbClr val="252573"/>
                </a:solidFill>
                <a:latin typeface="Calibri"/>
                <a:cs typeface="Calibri"/>
              </a:rPr>
              <a:t>.</a:t>
            </a:r>
            <a:endParaRPr sz="2000" dirty="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4218978" y="3491217"/>
            <a:ext cx="4082821" cy="217423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4290">
              <a:lnSpc>
                <a:spcPts val="1935"/>
              </a:lnSpc>
              <a:spcBef>
                <a:spcPts val="96"/>
              </a:spcBef>
            </a:pPr>
            <a:r>
              <a:rPr sz="2700" b="1" spc="-9" baseline="3034" dirty="0" smtClean="0">
                <a:solidFill>
                  <a:srgbClr val="FF0000"/>
                </a:solidFill>
                <a:latin typeface="Calibri"/>
                <a:cs typeface="Calibri"/>
              </a:rPr>
              <a:t>Z</a:t>
            </a:r>
            <a:r>
              <a:rPr sz="2700" b="1" spc="0" baseline="3034" dirty="0" smtClean="0">
                <a:solidFill>
                  <a:srgbClr val="FF0000"/>
                </a:solidFill>
                <a:latin typeface="Calibri"/>
                <a:cs typeface="Calibri"/>
              </a:rPr>
              <a:t>a</a:t>
            </a:r>
            <a:r>
              <a:rPr sz="2700" b="1" spc="-4" baseline="3034" dirty="0" smtClean="0">
                <a:solidFill>
                  <a:srgbClr val="FF0000"/>
                </a:solidFill>
                <a:latin typeface="Calibri"/>
                <a:cs typeface="Calibri"/>
              </a:rPr>
              <a:t>j</a:t>
            </a:r>
            <a:r>
              <a:rPr sz="2700" b="1" spc="4" baseline="3034" dirty="0" smtClean="0">
                <a:solidFill>
                  <a:srgbClr val="FF0000"/>
                </a:solidFill>
                <a:latin typeface="Calibri"/>
                <a:cs typeface="Calibri"/>
              </a:rPr>
              <a:t>ęc</a:t>
            </a:r>
            <a:r>
              <a:rPr sz="2700" b="1" spc="0" baseline="3034" dirty="0" smtClean="0">
                <a:solidFill>
                  <a:srgbClr val="FF0000"/>
                </a:solidFill>
                <a:latin typeface="Calibri"/>
                <a:cs typeface="Calibri"/>
              </a:rPr>
              <a:t>ia</a:t>
            </a:r>
            <a:r>
              <a:rPr sz="2700" b="1" spc="-14" baseline="3034" dirty="0" smtClean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700" b="1" spc="-25" baseline="3034" dirty="0" smtClean="0">
                <a:solidFill>
                  <a:srgbClr val="FF0000"/>
                </a:solidFill>
                <a:latin typeface="Calibri"/>
                <a:cs typeface="Calibri"/>
              </a:rPr>
              <a:t>r</a:t>
            </a:r>
            <a:r>
              <a:rPr sz="2700" b="1" spc="-4" baseline="3034" dirty="0" smtClean="0">
                <a:solidFill>
                  <a:srgbClr val="FF0000"/>
                </a:solidFill>
                <a:latin typeface="Calibri"/>
                <a:cs typeface="Calibri"/>
              </a:rPr>
              <a:t>e</a:t>
            </a:r>
            <a:r>
              <a:rPr sz="2700" b="1" spc="-19" baseline="3034" dirty="0" smtClean="0">
                <a:solidFill>
                  <a:srgbClr val="FF0000"/>
                </a:solidFill>
                <a:latin typeface="Calibri"/>
                <a:cs typeface="Calibri"/>
              </a:rPr>
              <a:t>w</a:t>
            </a:r>
            <a:r>
              <a:rPr sz="2700" b="1" spc="0" baseline="3034" dirty="0" smtClean="0">
                <a:solidFill>
                  <a:srgbClr val="FF0000"/>
                </a:solidFill>
                <a:latin typeface="Calibri"/>
                <a:cs typeface="Calibri"/>
              </a:rPr>
              <a:t>ali</a:t>
            </a:r>
            <a:r>
              <a:rPr sz="2700" b="1" spc="4" baseline="3034" dirty="0" smtClean="0">
                <a:solidFill>
                  <a:srgbClr val="FF0000"/>
                </a:solidFill>
                <a:latin typeface="Calibri"/>
                <a:cs typeface="Calibri"/>
              </a:rPr>
              <a:t>d</a:t>
            </a:r>
            <a:r>
              <a:rPr sz="2700" b="1" spc="0" baseline="3034" dirty="0" smtClean="0">
                <a:solidFill>
                  <a:srgbClr val="FF0000"/>
                </a:solidFill>
                <a:latin typeface="Calibri"/>
                <a:cs typeface="Calibri"/>
              </a:rPr>
              <a:t>a</a:t>
            </a:r>
            <a:r>
              <a:rPr sz="2700" b="1" spc="4" baseline="3034" dirty="0" smtClean="0">
                <a:solidFill>
                  <a:srgbClr val="FF0000"/>
                </a:solidFill>
                <a:latin typeface="Calibri"/>
                <a:cs typeface="Calibri"/>
              </a:rPr>
              <a:t>c</a:t>
            </a:r>
            <a:r>
              <a:rPr sz="2700" b="1" spc="0" baseline="3034" dirty="0" smtClean="0">
                <a:solidFill>
                  <a:srgbClr val="FF0000"/>
                </a:solidFill>
                <a:latin typeface="Calibri"/>
                <a:cs typeface="Calibri"/>
              </a:rPr>
              <a:t>y</a:t>
            </a:r>
            <a:r>
              <a:rPr sz="2700" b="1" spc="-4" baseline="3034" dirty="0" smtClean="0">
                <a:solidFill>
                  <a:srgbClr val="FF0000"/>
                </a:solidFill>
                <a:latin typeface="Calibri"/>
                <a:cs typeface="Calibri"/>
              </a:rPr>
              <a:t>j</a:t>
            </a:r>
            <a:r>
              <a:rPr sz="2700" b="1" spc="4" baseline="3034" dirty="0" smtClean="0">
                <a:solidFill>
                  <a:srgbClr val="FF0000"/>
                </a:solidFill>
                <a:latin typeface="Calibri"/>
                <a:cs typeface="Calibri"/>
              </a:rPr>
              <a:t>n</a:t>
            </a:r>
            <a:r>
              <a:rPr sz="2700" b="1" spc="-4" baseline="3034" dirty="0" smtClean="0">
                <a:solidFill>
                  <a:srgbClr val="FF0000"/>
                </a:solidFill>
                <a:latin typeface="Calibri"/>
                <a:cs typeface="Calibri"/>
              </a:rPr>
              <a:t>e</a:t>
            </a:r>
            <a:r>
              <a:rPr sz="2700" b="1" spc="0" baseline="3034" dirty="0" smtClean="0">
                <a:solidFill>
                  <a:srgbClr val="FF0000"/>
                </a:solidFill>
                <a:latin typeface="Calibri"/>
                <a:cs typeface="Calibri"/>
              </a:rPr>
              <a:t>,</a:t>
            </a:r>
            <a:r>
              <a:rPr sz="2700" b="1" spc="-4" baseline="3034" dirty="0" smtClean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700" b="1" spc="-25" baseline="3034" dirty="0" smtClean="0">
                <a:solidFill>
                  <a:srgbClr val="FF0000"/>
                </a:solidFill>
                <a:latin typeface="Calibri"/>
                <a:cs typeface="Calibri"/>
              </a:rPr>
              <a:t>r</a:t>
            </a:r>
            <a:r>
              <a:rPr sz="2700" b="1" spc="4" baseline="3034" dirty="0" smtClean="0">
                <a:solidFill>
                  <a:srgbClr val="FF0000"/>
                </a:solidFill>
                <a:latin typeface="Calibri"/>
                <a:cs typeface="Calibri"/>
              </a:rPr>
              <a:t>e</a:t>
            </a:r>
            <a:r>
              <a:rPr sz="2700" b="1" spc="-9" baseline="3034" dirty="0" smtClean="0">
                <a:solidFill>
                  <a:srgbClr val="FF0000"/>
                </a:solidFill>
                <a:latin typeface="Calibri"/>
                <a:cs typeface="Calibri"/>
              </a:rPr>
              <a:t>s</a:t>
            </a:r>
            <a:r>
              <a:rPr sz="2700" b="1" spc="4" baseline="3034" dirty="0" smtClean="0">
                <a:solidFill>
                  <a:srgbClr val="FF0000"/>
                </a:solidFill>
                <a:latin typeface="Calibri"/>
                <a:cs typeface="Calibri"/>
              </a:rPr>
              <a:t>o</a:t>
            </a:r>
            <a:r>
              <a:rPr sz="2700" b="1" spc="-9" baseline="3034" dirty="0" smtClean="0">
                <a:solidFill>
                  <a:srgbClr val="FF0000"/>
                </a:solidFill>
                <a:latin typeface="Calibri"/>
                <a:cs typeface="Calibri"/>
              </a:rPr>
              <a:t>c</a:t>
            </a:r>
            <a:r>
              <a:rPr sz="2700" b="1" spc="-4" baseline="3034" dirty="0" smtClean="0">
                <a:solidFill>
                  <a:srgbClr val="FF0000"/>
                </a:solidFill>
                <a:latin typeface="Calibri"/>
                <a:cs typeface="Calibri"/>
              </a:rPr>
              <a:t>j</a:t>
            </a:r>
            <a:r>
              <a:rPr sz="2700" b="1" spc="0" baseline="3034" dirty="0" smtClean="0">
                <a:solidFill>
                  <a:srgbClr val="FF0000"/>
                </a:solidFill>
                <a:latin typeface="Calibri"/>
                <a:cs typeface="Calibri"/>
              </a:rPr>
              <a:t>al</a:t>
            </a:r>
            <a:r>
              <a:rPr sz="2700" b="1" spc="-9" baseline="3034" dirty="0" smtClean="0">
                <a:solidFill>
                  <a:srgbClr val="FF0000"/>
                </a:solidFill>
                <a:latin typeface="Calibri"/>
                <a:cs typeface="Calibri"/>
              </a:rPr>
              <a:t>i</a:t>
            </a:r>
            <a:r>
              <a:rPr sz="2700" b="1" spc="-19" baseline="3034" dirty="0" smtClean="0">
                <a:solidFill>
                  <a:srgbClr val="FF0000"/>
                </a:solidFill>
                <a:latin typeface="Calibri"/>
                <a:cs typeface="Calibri"/>
              </a:rPr>
              <a:t>z</a:t>
            </a:r>
            <a:r>
              <a:rPr sz="2700" b="1" spc="0" baseline="3034" dirty="0" smtClean="0">
                <a:solidFill>
                  <a:srgbClr val="FF0000"/>
                </a:solidFill>
                <a:latin typeface="Calibri"/>
                <a:cs typeface="Calibri"/>
              </a:rPr>
              <a:t>a</a:t>
            </a:r>
            <a:r>
              <a:rPr sz="2700" b="1" spc="-9" baseline="3034" dirty="0" smtClean="0">
                <a:solidFill>
                  <a:srgbClr val="FF0000"/>
                </a:solidFill>
                <a:latin typeface="Calibri"/>
                <a:cs typeface="Calibri"/>
              </a:rPr>
              <a:t>c</a:t>
            </a:r>
            <a:r>
              <a:rPr sz="2700" b="1" spc="0" baseline="3034" dirty="0" smtClean="0">
                <a:solidFill>
                  <a:srgbClr val="FF0000"/>
                </a:solidFill>
                <a:latin typeface="Calibri"/>
                <a:cs typeface="Calibri"/>
              </a:rPr>
              <a:t>y</a:t>
            </a:r>
            <a:r>
              <a:rPr sz="2700" b="1" spc="-4" baseline="3034" dirty="0" smtClean="0">
                <a:solidFill>
                  <a:srgbClr val="FF0000"/>
                </a:solidFill>
                <a:latin typeface="Calibri"/>
                <a:cs typeface="Calibri"/>
              </a:rPr>
              <a:t>j</a:t>
            </a:r>
            <a:r>
              <a:rPr sz="2700" b="1" spc="4" baseline="3034" dirty="0" smtClean="0">
                <a:solidFill>
                  <a:srgbClr val="FF0000"/>
                </a:solidFill>
                <a:latin typeface="Calibri"/>
                <a:cs typeface="Calibri"/>
              </a:rPr>
              <a:t>n</a:t>
            </a:r>
            <a:r>
              <a:rPr sz="2700" b="1" spc="0" baseline="3034" dirty="0" smtClean="0">
                <a:solidFill>
                  <a:srgbClr val="FF0000"/>
                </a:solidFill>
                <a:latin typeface="Calibri"/>
                <a:cs typeface="Calibri"/>
              </a:rPr>
              <a:t>e</a:t>
            </a:r>
            <a:endParaRPr sz="1800" dirty="0">
              <a:solidFill>
                <a:srgbClr val="FF0000"/>
              </a:solidFill>
              <a:latin typeface="Calibri"/>
              <a:cs typeface="Calibri"/>
            </a:endParaRPr>
          </a:p>
          <a:p>
            <a:pPr marL="12700" marR="34290">
              <a:lnSpc>
                <a:spcPts val="2160"/>
              </a:lnSpc>
              <a:spcBef>
                <a:spcPts val="11"/>
              </a:spcBef>
            </a:pPr>
            <a:r>
              <a:rPr sz="2700" b="1" spc="0" baseline="1517" dirty="0" smtClean="0">
                <a:solidFill>
                  <a:srgbClr val="FF0000"/>
                </a:solidFill>
                <a:latin typeface="Calibri"/>
                <a:cs typeface="Calibri"/>
              </a:rPr>
              <a:t>i s</a:t>
            </a:r>
            <a:r>
              <a:rPr sz="2700" b="1" spc="4" baseline="1517" dirty="0" smtClean="0">
                <a:solidFill>
                  <a:srgbClr val="FF0000"/>
                </a:solidFill>
                <a:latin typeface="Calibri"/>
                <a:cs typeface="Calibri"/>
              </a:rPr>
              <a:t>oc</a:t>
            </a:r>
            <a:r>
              <a:rPr sz="2700" b="1" spc="-4" baseline="1517" dirty="0" smtClean="0">
                <a:solidFill>
                  <a:srgbClr val="FF0000"/>
                </a:solidFill>
                <a:latin typeface="Calibri"/>
                <a:cs typeface="Calibri"/>
              </a:rPr>
              <a:t>j</a:t>
            </a:r>
            <a:r>
              <a:rPr sz="2700" b="1" spc="4" baseline="1517" dirty="0" smtClean="0">
                <a:solidFill>
                  <a:srgbClr val="FF0000"/>
                </a:solidFill>
                <a:latin typeface="Calibri"/>
                <a:cs typeface="Calibri"/>
              </a:rPr>
              <a:t>o</a:t>
            </a:r>
            <a:r>
              <a:rPr sz="2700" b="1" spc="-25" baseline="1517" dirty="0" smtClean="0">
                <a:solidFill>
                  <a:srgbClr val="FF0000"/>
                </a:solidFill>
                <a:latin typeface="Calibri"/>
                <a:cs typeface="Calibri"/>
              </a:rPr>
              <a:t>t</a:t>
            </a:r>
            <a:r>
              <a:rPr sz="2700" b="1" spc="4" baseline="1517" dirty="0" smtClean="0">
                <a:solidFill>
                  <a:srgbClr val="FF0000"/>
                </a:solidFill>
                <a:latin typeface="Calibri"/>
                <a:cs typeface="Calibri"/>
              </a:rPr>
              <a:t>e</a:t>
            </a:r>
            <a:r>
              <a:rPr sz="2700" b="1" spc="-39" baseline="1517" dirty="0" smtClean="0">
                <a:solidFill>
                  <a:srgbClr val="FF0000"/>
                </a:solidFill>
                <a:latin typeface="Calibri"/>
                <a:cs typeface="Calibri"/>
              </a:rPr>
              <a:t>r</a:t>
            </a:r>
            <a:r>
              <a:rPr sz="2700" b="1" spc="0" baseline="1517" dirty="0" smtClean="0">
                <a:solidFill>
                  <a:srgbClr val="FF0000"/>
                </a:solidFill>
                <a:latin typeface="Calibri"/>
                <a:cs typeface="Calibri"/>
              </a:rPr>
              <a:t>a</a:t>
            </a:r>
            <a:r>
              <a:rPr sz="2700" b="1" spc="-4" baseline="1517" dirty="0" smtClean="0">
                <a:solidFill>
                  <a:srgbClr val="FF0000"/>
                </a:solidFill>
                <a:latin typeface="Calibri"/>
                <a:cs typeface="Calibri"/>
              </a:rPr>
              <a:t>peu</a:t>
            </a:r>
            <a:r>
              <a:rPr sz="2700" b="1" spc="0" baseline="1517" dirty="0" smtClean="0">
                <a:solidFill>
                  <a:srgbClr val="FF0000"/>
                </a:solidFill>
                <a:latin typeface="Calibri"/>
                <a:cs typeface="Calibri"/>
              </a:rPr>
              <a:t>t</a:t>
            </a:r>
            <a:r>
              <a:rPr sz="2700" b="1" spc="-25" baseline="1517" dirty="0" smtClean="0">
                <a:solidFill>
                  <a:srgbClr val="FF0000"/>
                </a:solidFill>
                <a:latin typeface="Calibri"/>
                <a:cs typeface="Calibri"/>
              </a:rPr>
              <a:t>y</a:t>
            </a:r>
            <a:r>
              <a:rPr sz="2700" b="1" spc="4" baseline="1517" dirty="0" smtClean="0">
                <a:solidFill>
                  <a:srgbClr val="FF0000"/>
                </a:solidFill>
                <a:latin typeface="Calibri"/>
                <a:cs typeface="Calibri"/>
              </a:rPr>
              <a:t>c</a:t>
            </a:r>
            <a:r>
              <a:rPr sz="2700" b="1" spc="-4" baseline="1517" dirty="0" smtClean="0">
                <a:solidFill>
                  <a:srgbClr val="FF0000"/>
                </a:solidFill>
                <a:latin typeface="Calibri"/>
                <a:cs typeface="Calibri"/>
              </a:rPr>
              <a:t>zn</a:t>
            </a:r>
            <a:r>
              <a:rPr sz="2700" b="1" spc="0" baseline="1517" dirty="0" smtClean="0">
                <a:solidFill>
                  <a:srgbClr val="FF0000"/>
                </a:solidFill>
                <a:latin typeface="Calibri"/>
                <a:cs typeface="Calibri"/>
              </a:rPr>
              <a:t>e </a:t>
            </a:r>
            <a:r>
              <a:rPr sz="2700" spc="0" baseline="1517" dirty="0" smtClean="0">
                <a:solidFill>
                  <a:srgbClr val="252573"/>
                </a:solidFill>
                <a:latin typeface="Calibri"/>
                <a:cs typeface="Calibri"/>
              </a:rPr>
              <a:t>o</a:t>
            </a:r>
            <a:r>
              <a:rPr sz="2700" spc="-39" baseline="1517" dirty="0" smtClean="0">
                <a:solidFill>
                  <a:srgbClr val="252573"/>
                </a:solidFill>
                <a:latin typeface="Calibri"/>
                <a:cs typeface="Calibri"/>
              </a:rPr>
              <a:t>r</a:t>
            </a:r>
            <a:r>
              <a:rPr sz="2700" spc="0" baseline="1517" dirty="0" smtClean="0">
                <a:solidFill>
                  <a:srgbClr val="252573"/>
                </a:solidFill>
                <a:latin typeface="Calibri"/>
                <a:cs typeface="Calibri"/>
              </a:rPr>
              <a:t>az</a:t>
            </a:r>
            <a:r>
              <a:rPr sz="2700" spc="-24" baseline="1517" dirty="0" smtClean="0">
                <a:solidFill>
                  <a:srgbClr val="252573"/>
                </a:solidFill>
                <a:latin typeface="Calibri"/>
                <a:cs typeface="Calibri"/>
              </a:rPr>
              <a:t> </a:t>
            </a:r>
            <a:r>
              <a:rPr sz="2700" spc="-4" baseline="1517" dirty="0" smtClean="0">
                <a:solidFill>
                  <a:srgbClr val="252573"/>
                </a:solidFill>
                <a:latin typeface="Calibri"/>
                <a:cs typeface="Calibri"/>
              </a:rPr>
              <a:t>i</a:t>
            </a:r>
            <a:r>
              <a:rPr sz="2700" spc="4" baseline="1517" dirty="0" smtClean="0">
                <a:solidFill>
                  <a:srgbClr val="252573"/>
                </a:solidFill>
                <a:latin typeface="Calibri"/>
                <a:cs typeface="Calibri"/>
              </a:rPr>
              <a:t>nn</a:t>
            </a:r>
            <a:r>
              <a:rPr sz="2700" spc="0" baseline="1517" dirty="0" smtClean="0">
                <a:solidFill>
                  <a:srgbClr val="252573"/>
                </a:solidFill>
                <a:latin typeface="Calibri"/>
                <a:cs typeface="Calibri"/>
              </a:rPr>
              <a:t>e</a:t>
            </a:r>
            <a:r>
              <a:rPr sz="2700" spc="14" baseline="1517" dirty="0" smtClean="0">
                <a:solidFill>
                  <a:srgbClr val="252573"/>
                </a:solidFill>
                <a:latin typeface="Calibri"/>
                <a:cs typeface="Calibri"/>
              </a:rPr>
              <a:t> </a:t>
            </a:r>
            <a:r>
              <a:rPr sz="2700" spc="-25" baseline="1517" dirty="0" smtClean="0">
                <a:solidFill>
                  <a:srgbClr val="252573"/>
                </a:solidFill>
                <a:latin typeface="Calibri"/>
                <a:cs typeface="Calibri"/>
              </a:rPr>
              <a:t>z</a:t>
            </a:r>
            <a:r>
              <a:rPr sz="2700" spc="0" baseline="1517" dirty="0" smtClean="0">
                <a:solidFill>
                  <a:srgbClr val="252573"/>
                </a:solidFill>
                <a:latin typeface="Calibri"/>
                <a:cs typeface="Calibri"/>
              </a:rPr>
              <a:t>aj</a:t>
            </a:r>
            <a:r>
              <a:rPr sz="2700" spc="4" baseline="1517" dirty="0" smtClean="0">
                <a:solidFill>
                  <a:srgbClr val="252573"/>
                </a:solidFill>
                <a:latin typeface="Calibri"/>
                <a:cs typeface="Calibri"/>
              </a:rPr>
              <a:t>ę</a:t>
            </a:r>
            <a:r>
              <a:rPr sz="2700" spc="-4" baseline="1517" dirty="0" smtClean="0">
                <a:solidFill>
                  <a:srgbClr val="252573"/>
                </a:solidFill>
                <a:latin typeface="Calibri"/>
                <a:cs typeface="Calibri"/>
              </a:rPr>
              <a:t>ci</a:t>
            </a:r>
            <a:r>
              <a:rPr sz="2700" spc="0" baseline="1517" dirty="0" smtClean="0">
                <a:solidFill>
                  <a:srgbClr val="252573"/>
                </a:solidFill>
                <a:latin typeface="Calibri"/>
                <a:cs typeface="Calibri"/>
              </a:rPr>
              <a:t>a</a:t>
            </a:r>
            <a:endParaRPr sz="1800" dirty="0">
              <a:latin typeface="Calibri"/>
              <a:cs typeface="Calibri"/>
            </a:endParaRPr>
          </a:p>
          <a:p>
            <a:pPr marL="12700" marR="34290">
              <a:lnSpc>
                <a:spcPts val="2160"/>
              </a:lnSpc>
            </a:pPr>
            <a:r>
              <a:rPr sz="2700" spc="0" baseline="1517" dirty="0" smtClean="0">
                <a:solidFill>
                  <a:srgbClr val="252573"/>
                </a:solidFill>
                <a:latin typeface="Calibri"/>
                <a:cs typeface="Calibri"/>
              </a:rPr>
              <a:t>o</a:t>
            </a:r>
            <a:r>
              <a:rPr sz="2700" spc="4" baseline="1517" dirty="0" smtClean="0">
                <a:solidFill>
                  <a:srgbClr val="252573"/>
                </a:solidFill>
                <a:latin typeface="Calibri"/>
                <a:cs typeface="Calibri"/>
              </a:rPr>
              <a:t>dp</a:t>
            </a:r>
            <a:r>
              <a:rPr sz="2700" spc="-14" baseline="1517" dirty="0" smtClean="0">
                <a:solidFill>
                  <a:srgbClr val="252573"/>
                </a:solidFill>
                <a:latin typeface="Calibri"/>
                <a:cs typeface="Calibri"/>
              </a:rPr>
              <a:t>o</a:t>
            </a:r>
            <a:r>
              <a:rPr sz="2700" spc="-4" baseline="1517" dirty="0" smtClean="0">
                <a:solidFill>
                  <a:srgbClr val="252573"/>
                </a:solidFill>
                <a:latin typeface="Calibri"/>
                <a:cs typeface="Calibri"/>
              </a:rPr>
              <a:t>wi</a:t>
            </a:r>
            <a:r>
              <a:rPr sz="2700" spc="4" baseline="1517" dirty="0" smtClean="0">
                <a:solidFill>
                  <a:srgbClr val="252573"/>
                </a:solidFill>
                <a:latin typeface="Calibri"/>
                <a:cs typeface="Calibri"/>
              </a:rPr>
              <a:t>edn</a:t>
            </a:r>
            <a:r>
              <a:rPr sz="2700" spc="-4" baseline="1517" dirty="0" smtClean="0">
                <a:solidFill>
                  <a:srgbClr val="252573"/>
                </a:solidFill>
                <a:latin typeface="Calibri"/>
                <a:cs typeface="Calibri"/>
              </a:rPr>
              <a:t>i</a:t>
            </a:r>
            <a:r>
              <a:rPr sz="2700" spc="0" baseline="1517" dirty="0" smtClean="0">
                <a:solidFill>
                  <a:srgbClr val="252573"/>
                </a:solidFill>
                <a:latin typeface="Calibri"/>
                <a:cs typeface="Calibri"/>
              </a:rPr>
              <a:t>e</a:t>
            </a:r>
            <a:r>
              <a:rPr sz="2700" spc="39" baseline="1517" dirty="0" smtClean="0">
                <a:solidFill>
                  <a:srgbClr val="252573"/>
                </a:solidFill>
                <a:latin typeface="Calibri"/>
                <a:cs typeface="Calibri"/>
              </a:rPr>
              <a:t> </a:t>
            </a:r>
            <a:r>
              <a:rPr sz="2700" spc="-39" baseline="1517" dirty="0" smtClean="0">
                <a:solidFill>
                  <a:srgbClr val="252573"/>
                </a:solidFill>
                <a:latin typeface="Calibri"/>
                <a:cs typeface="Calibri"/>
              </a:rPr>
              <a:t>z</a:t>
            </a:r>
            <a:r>
              <a:rPr sz="2700" spc="0" baseline="1517" dirty="0" smtClean="0">
                <a:solidFill>
                  <a:srgbClr val="252573"/>
                </a:solidFill>
                <a:latin typeface="Calibri"/>
                <a:cs typeface="Calibri"/>
              </a:rPr>
              <a:t>e</a:t>
            </a:r>
            <a:r>
              <a:rPr sz="2700" spc="4" baseline="1517" dirty="0" smtClean="0">
                <a:solidFill>
                  <a:srgbClr val="252573"/>
                </a:solidFill>
                <a:latin typeface="Calibri"/>
                <a:cs typeface="Calibri"/>
              </a:rPr>
              <a:t> </a:t>
            </a:r>
            <a:r>
              <a:rPr sz="2700" spc="-14" baseline="1517" dirty="0" smtClean="0">
                <a:solidFill>
                  <a:srgbClr val="252573"/>
                </a:solidFill>
                <a:latin typeface="Calibri"/>
                <a:cs typeface="Calibri"/>
              </a:rPr>
              <a:t>wz</a:t>
            </a:r>
            <a:r>
              <a:rPr sz="2700" spc="4" baseline="1517" dirty="0" smtClean="0">
                <a:solidFill>
                  <a:srgbClr val="252573"/>
                </a:solidFill>
                <a:latin typeface="Calibri"/>
                <a:cs typeface="Calibri"/>
              </a:rPr>
              <a:t>g</a:t>
            </a:r>
            <a:r>
              <a:rPr sz="2700" spc="-4" baseline="1517" dirty="0" smtClean="0">
                <a:solidFill>
                  <a:srgbClr val="252573"/>
                </a:solidFill>
                <a:latin typeface="Calibri"/>
                <a:cs typeface="Calibri"/>
              </a:rPr>
              <a:t>l</a:t>
            </a:r>
            <a:r>
              <a:rPr sz="2700" spc="4" baseline="1517" dirty="0" smtClean="0">
                <a:solidFill>
                  <a:srgbClr val="252573"/>
                </a:solidFill>
                <a:latin typeface="Calibri"/>
                <a:cs typeface="Calibri"/>
              </a:rPr>
              <a:t>ęd</a:t>
            </a:r>
            <a:r>
              <a:rPr sz="2700" spc="0" baseline="1517" dirty="0" smtClean="0">
                <a:solidFill>
                  <a:srgbClr val="252573"/>
                </a:solidFill>
                <a:latin typeface="Calibri"/>
                <a:cs typeface="Calibri"/>
              </a:rPr>
              <a:t>u</a:t>
            </a:r>
            <a:r>
              <a:rPr sz="2700" spc="14" baseline="1517" dirty="0" smtClean="0">
                <a:solidFill>
                  <a:srgbClr val="252573"/>
                </a:solidFill>
                <a:latin typeface="Calibri"/>
                <a:cs typeface="Calibri"/>
              </a:rPr>
              <a:t> </a:t>
            </a:r>
            <a:r>
              <a:rPr sz="2700" spc="4" baseline="1517" dirty="0" smtClean="0">
                <a:solidFill>
                  <a:srgbClr val="252573"/>
                </a:solidFill>
                <a:latin typeface="Calibri"/>
                <a:cs typeface="Calibri"/>
              </a:rPr>
              <a:t>n</a:t>
            </a:r>
            <a:r>
              <a:rPr sz="2700" spc="0" baseline="1517" dirty="0" smtClean="0">
                <a:solidFill>
                  <a:srgbClr val="252573"/>
                </a:solidFill>
                <a:latin typeface="Calibri"/>
                <a:cs typeface="Calibri"/>
              </a:rPr>
              <a:t>a</a:t>
            </a:r>
            <a:r>
              <a:rPr sz="2700" spc="14" baseline="1517" dirty="0" smtClean="0">
                <a:solidFill>
                  <a:srgbClr val="252573"/>
                </a:solidFill>
                <a:latin typeface="Calibri"/>
                <a:cs typeface="Calibri"/>
              </a:rPr>
              <a:t> </a:t>
            </a:r>
            <a:r>
              <a:rPr sz="2700" spc="-4" baseline="1517" dirty="0" smtClean="0">
                <a:solidFill>
                  <a:srgbClr val="252573"/>
                </a:solidFill>
                <a:latin typeface="Calibri"/>
                <a:cs typeface="Calibri"/>
              </a:rPr>
              <a:t>i</a:t>
            </a:r>
            <a:r>
              <a:rPr sz="2700" spc="4" baseline="1517" dirty="0" smtClean="0">
                <a:solidFill>
                  <a:srgbClr val="252573"/>
                </a:solidFill>
                <a:latin typeface="Calibri"/>
                <a:cs typeface="Calibri"/>
              </a:rPr>
              <a:t>nd</a:t>
            </a:r>
            <a:r>
              <a:rPr sz="2700" spc="14" baseline="1517" dirty="0" smtClean="0">
                <a:solidFill>
                  <a:srgbClr val="252573"/>
                </a:solidFill>
                <a:latin typeface="Calibri"/>
                <a:cs typeface="Calibri"/>
              </a:rPr>
              <a:t>y</a:t>
            </a:r>
            <a:r>
              <a:rPr sz="2700" spc="-4" baseline="1517" dirty="0" smtClean="0">
                <a:solidFill>
                  <a:srgbClr val="252573"/>
                </a:solidFill>
                <a:latin typeface="Calibri"/>
                <a:cs typeface="Calibri"/>
              </a:rPr>
              <a:t>wi</a:t>
            </a:r>
            <a:r>
              <a:rPr sz="2700" spc="4" baseline="1517" dirty="0" smtClean="0">
                <a:solidFill>
                  <a:srgbClr val="252573"/>
                </a:solidFill>
                <a:latin typeface="Calibri"/>
                <a:cs typeface="Calibri"/>
              </a:rPr>
              <a:t>du</a:t>
            </a:r>
            <a:r>
              <a:rPr sz="2700" spc="0" baseline="1517" dirty="0" smtClean="0">
                <a:solidFill>
                  <a:srgbClr val="252573"/>
                </a:solidFill>
                <a:latin typeface="Calibri"/>
                <a:cs typeface="Calibri"/>
              </a:rPr>
              <a:t>a</a:t>
            </a:r>
            <a:r>
              <a:rPr sz="2700" spc="-4" baseline="1517" dirty="0" smtClean="0">
                <a:solidFill>
                  <a:srgbClr val="252573"/>
                </a:solidFill>
                <a:latin typeface="Calibri"/>
                <a:cs typeface="Calibri"/>
              </a:rPr>
              <a:t>l</a:t>
            </a:r>
            <a:r>
              <a:rPr sz="2700" spc="4" baseline="1517" dirty="0" smtClean="0">
                <a:solidFill>
                  <a:srgbClr val="252573"/>
                </a:solidFill>
                <a:latin typeface="Calibri"/>
                <a:cs typeface="Calibri"/>
              </a:rPr>
              <a:t>n</a:t>
            </a:r>
            <a:r>
              <a:rPr sz="2700" spc="0" baseline="1517" dirty="0" smtClean="0">
                <a:solidFill>
                  <a:srgbClr val="252573"/>
                </a:solidFill>
                <a:latin typeface="Calibri"/>
                <a:cs typeface="Calibri"/>
              </a:rPr>
              <a:t>e</a:t>
            </a:r>
            <a:endParaRPr sz="1800" dirty="0">
              <a:latin typeface="Calibri"/>
              <a:cs typeface="Calibri"/>
            </a:endParaRPr>
          </a:p>
          <a:p>
            <a:pPr marL="12700" marR="34290">
              <a:lnSpc>
                <a:spcPts val="2160"/>
              </a:lnSpc>
            </a:pPr>
            <a:r>
              <a:rPr sz="2700" spc="4" baseline="1517" dirty="0" smtClean="0">
                <a:solidFill>
                  <a:srgbClr val="252573"/>
                </a:solidFill>
                <a:latin typeface="Calibri"/>
                <a:cs typeface="Calibri"/>
              </a:rPr>
              <a:t>p</a:t>
            </a:r>
            <a:r>
              <a:rPr sz="2700" spc="0" baseline="1517" dirty="0" smtClean="0">
                <a:solidFill>
                  <a:srgbClr val="252573"/>
                </a:solidFill>
                <a:latin typeface="Calibri"/>
                <a:cs typeface="Calibri"/>
              </a:rPr>
              <a:t>o</a:t>
            </a:r>
            <a:r>
              <a:rPr sz="2700" spc="-4" baseline="1517" dirty="0" smtClean="0">
                <a:solidFill>
                  <a:srgbClr val="252573"/>
                </a:solidFill>
                <a:latin typeface="Calibri"/>
                <a:cs typeface="Calibri"/>
              </a:rPr>
              <a:t>tr</a:t>
            </a:r>
            <a:r>
              <a:rPr sz="2700" spc="-39" baseline="1517" dirty="0" smtClean="0">
                <a:solidFill>
                  <a:srgbClr val="252573"/>
                </a:solidFill>
                <a:latin typeface="Calibri"/>
                <a:cs typeface="Calibri"/>
              </a:rPr>
              <a:t>z</a:t>
            </a:r>
            <a:r>
              <a:rPr sz="2700" spc="4" baseline="1517" dirty="0" smtClean="0">
                <a:solidFill>
                  <a:srgbClr val="252573"/>
                </a:solidFill>
                <a:latin typeface="Calibri"/>
                <a:cs typeface="Calibri"/>
              </a:rPr>
              <a:t>e</a:t>
            </a:r>
            <a:r>
              <a:rPr sz="2700" spc="-9" baseline="1517" dirty="0" smtClean="0">
                <a:solidFill>
                  <a:srgbClr val="252573"/>
                </a:solidFill>
                <a:latin typeface="Calibri"/>
                <a:cs typeface="Calibri"/>
              </a:rPr>
              <a:t>b</a:t>
            </a:r>
            <a:r>
              <a:rPr sz="2700" spc="0" baseline="1517" dirty="0" smtClean="0">
                <a:solidFill>
                  <a:srgbClr val="252573"/>
                </a:solidFill>
                <a:latin typeface="Calibri"/>
                <a:cs typeface="Calibri"/>
              </a:rPr>
              <a:t>y</a:t>
            </a:r>
            <a:r>
              <a:rPr sz="2700" spc="14" baseline="1517" dirty="0" smtClean="0">
                <a:solidFill>
                  <a:srgbClr val="252573"/>
                </a:solidFill>
                <a:latin typeface="Calibri"/>
                <a:cs typeface="Calibri"/>
              </a:rPr>
              <a:t> </a:t>
            </a:r>
            <a:r>
              <a:rPr sz="2700" spc="-29" baseline="1517" dirty="0" smtClean="0">
                <a:solidFill>
                  <a:srgbClr val="252573"/>
                </a:solidFill>
                <a:latin typeface="Calibri"/>
                <a:cs typeface="Calibri"/>
              </a:rPr>
              <a:t>r</a:t>
            </a:r>
            <a:r>
              <a:rPr sz="2700" spc="-25" baseline="1517" dirty="0" smtClean="0">
                <a:solidFill>
                  <a:srgbClr val="252573"/>
                </a:solidFill>
                <a:latin typeface="Calibri"/>
                <a:cs typeface="Calibri"/>
              </a:rPr>
              <a:t>oz</a:t>
            </a:r>
            <a:r>
              <a:rPr sz="2700" spc="-14" baseline="1517" dirty="0" smtClean="0">
                <a:solidFill>
                  <a:srgbClr val="252573"/>
                </a:solidFill>
                <a:latin typeface="Calibri"/>
                <a:cs typeface="Calibri"/>
              </a:rPr>
              <a:t>w</a:t>
            </a:r>
            <a:r>
              <a:rPr sz="2700" spc="0" baseline="1517" dirty="0" smtClean="0">
                <a:solidFill>
                  <a:srgbClr val="252573"/>
                </a:solidFill>
                <a:latin typeface="Calibri"/>
                <a:cs typeface="Calibri"/>
              </a:rPr>
              <a:t>oj</a:t>
            </a:r>
            <a:r>
              <a:rPr sz="2700" spc="-14" baseline="1517" dirty="0" smtClean="0">
                <a:solidFill>
                  <a:srgbClr val="252573"/>
                </a:solidFill>
                <a:latin typeface="Calibri"/>
                <a:cs typeface="Calibri"/>
              </a:rPr>
              <a:t>ow</a:t>
            </a:r>
            <a:r>
              <a:rPr sz="2700" spc="0" baseline="1517" dirty="0" smtClean="0">
                <a:solidFill>
                  <a:srgbClr val="252573"/>
                </a:solidFill>
                <a:latin typeface="Calibri"/>
                <a:cs typeface="Calibri"/>
              </a:rPr>
              <a:t>e</a:t>
            </a:r>
            <a:r>
              <a:rPr sz="2700" spc="14" baseline="1517" dirty="0" smtClean="0">
                <a:solidFill>
                  <a:srgbClr val="252573"/>
                </a:solidFill>
                <a:latin typeface="Calibri"/>
                <a:cs typeface="Calibri"/>
              </a:rPr>
              <a:t> </a:t>
            </a:r>
            <a:r>
              <a:rPr sz="2700" spc="0" baseline="1517" dirty="0" smtClean="0">
                <a:solidFill>
                  <a:srgbClr val="252573"/>
                </a:solidFill>
                <a:latin typeface="Calibri"/>
                <a:cs typeface="Calibri"/>
              </a:rPr>
              <a:t>i</a:t>
            </a:r>
            <a:r>
              <a:rPr sz="2700" spc="9" baseline="1517" dirty="0" smtClean="0">
                <a:solidFill>
                  <a:srgbClr val="252573"/>
                </a:solidFill>
                <a:latin typeface="Calibri"/>
                <a:cs typeface="Calibri"/>
              </a:rPr>
              <a:t> </a:t>
            </a:r>
            <a:r>
              <a:rPr sz="2700" spc="4" baseline="1517" dirty="0" smtClean="0">
                <a:solidFill>
                  <a:srgbClr val="252573"/>
                </a:solidFill>
                <a:latin typeface="Calibri"/>
                <a:cs typeface="Calibri"/>
              </a:rPr>
              <a:t>edu</a:t>
            </a:r>
            <a:r>
              <a:rPr sz="2700" spc="-39" baseline="1517" dirty="0" smtClean="0">
                <a:solidFill>
                  <a:srgbClr val="252573"/>
                </a:solidFill>
                <a:latin typeface="Calibri"/>
                <a:cs typeface="Calibri"/>
              </a:rPr>
              <a:t>k</a:t>
            </a:r>
            <a:r>
              <a:rPr sz="2700" spc="0" baseline="1517" dirty="0" smtClean="0">
                <a:solidFill>
                  <a:srgbClr val="252573"/>
                </a:solidFill>
                <a:latin typeface="Calibri"/>
                <a:cs typeface="Calibri"/>
              </a:rPr>
              <a:t>a</a:t>
            </a:r>
            <a:r>
              <a:rPr sz="2700" spc="-4" baseline="1517" dirty="0" smtClean="0">
                <a:solidFill>
                  <a:srgbClr val="252573"/>
                </a:solidFill>
                <a:latin typeface="Calibri"/>
                <a:cs typeface="Calibri"/>
              </a:rPr>
              <a:t>c</a:t>
            </a:r>
            <a:r>
              <a:rPr sz="2700" spc="0" baseline="1517" dirty="0" smtClean="0">
                <a:solidFill>
                  <a:srgbClr val="252573"/>
                </a:solidFill>
                <a:latin typeface="Calibri"/>
                <a:cs typeface="Calibri"/>
              </a:rPr>
              <a:t>yj</a:t>
            </a:r>
            <a:r>
              <a:rPr sz="2700" spc="4" baseline="1517" dirty="0" smtClean="0">
                <a:solidFill>
                  <a:srgbClr val="252573"/>
                </a:solidFill>
                <a:latin typeface="Calibri"/>
                <a:cs typeface="Calibri"/>
              </a:rPr>
              <a:t>n</a:t>
            </a:r>
            <a:r>
              <a:rPr sz="2700" spc="0" baseline="1517" dirty="0" smtClean="0">
                <a:solidFill>
                  <a:srgbClr val="252573"/>
                </a:solidFill>
                <a:latin typeface="Calibri"/>
                <a:cs typeface="Calibri"/>
              </a:rPr>
              <a:t>e</a:t>
            </a:r>
            <a:endParaRPr sz="1800" dirty="0">
              <a:latin typeface="Calibri"/>
              <a:cs typeface="Calibri"/>
            </a:endParaRPr>
          </a:p>
          <a:p>
            <a:pPr marL="12700" marR="34290">
              <a:lnSpc>
                <a:spcPts val="2160"/>
              </a:lnSpc>
            </a:pPr>
            <a:r>
              <a:rPr sz="2700" spc="0" baseline="1517" dirty="0" smtClean="0">
                <a:solidFill>
                  <a:srgbClr val="252573"/>
                </a:solidFill>
                <a:latin typeface="Calibri"/>
                <a:cs typeface="Calibri"/>
              </a:rPr>
              <a:t>o</a:t>
            </a:r>
            <a:r>
              <a:rPr sz="2700" spc="-39" baseline="1517" dirty="0" smtClean="0">
                <a:solidFill>
                  <a:srgbClr val="252573"/>
                </a:solidFill>
                <a:latin typeface="Calibri"/>
                <a:cs typeface="Calibri"/>
              </a:rPr>
              <a:t>r</a:t>
            </a:r>
            <a:r>
              <a:rPr sz="2700" spc="0" baseline="1517" dirty="0" smtClean="0">
                <a:solidFill>
                  <a:srgbClr val="252573"/>
                </a:solidFill>
                <a:latin typeface="Calibri"/>
                <a:cs typeface="Calibri"/>
              </a:rPr>
              <a:t>az</a:t>
            </a:r>
            <a:r>
              <a:rPr sz="2700" spc="9" baseline="1517" dirty="0" smtClean="0">
                <a:solidFill>
                  <a:srgbClr val="252573"/>
                </a:solidFill>
                <a:latin typeface="Calibri"/>
                <a:cs typeface="Calibri"/>
              </a:rPr>
              <a:t> </a:t>
            </a:r>
            <a:r>
              <a:rPr sz="2700" spc="0" baseline="1517" dirty="0" smtClean="0">
                <a:solidFill>
                  <a:srgbClr val="252573"/>
                </a:solidFill>
                <a:latin typeface="Calibri"/>
                <a:cs typeface="Calibri"/>
              </a:rPr>
              <a:t>m</a:t>
            </a:r>
            <a:r>
              <a:rPr sz="2700" spc="-25" baseline="1517" dirty="0" smtClean="0">
                <a:solidFill>
                  <a:srgbClr val="252573"/>
                </a:solidFill>
                <a:latin typeface="Calibri"/>
                <a:cs typeface="Calibri"/>
              </a:rPr>
              <a:t>o</a:t>
            </a:r>
            <a:r>
              <a:rPr sz="2700" spc="-4" baseline="1517" dirty="0" smtClean="0">
                <a:solidFill>
                  <a:srgbClr val="252573"/>
                </a:solidFill>
                <a:latin typeface="Calibri"/>
                <a:cs typeface="Calibri"/>
              </a:rPr>
              <a:t>żli</a:t>
            </a:r>
            <a:r>
              <a:rPr sz="2700" spc="-14" baseline="1517" dirty="0" smtClean="0">
                <a:solidFill>
                  <a:srgbClr val="252573"/>
                </a:solidFill>
                <a:latin typeface="Calibri"/>
                <a:cs typeface="Calibri"/>
              </a:rPr>
              <a:t>w</a:t>
            </a:r>
            <a:r>
              <a:rPr sz="2700" spc="0" baseline="1517" dirty="0" smtClean="0">
                <a:solidFill>
                  <a:srgbClr val="252573"/>
                </a:solidFill>
                <a:latin typeface="Calibri"/>
                <a:cs typeface="Calibri"/>
              </a:rPr>
              <a:t>o</a:t>
            </a:r>
            <a:r>
              <a:rPr sz="2700" spc="4" baseline="1517" dirty="0" smtClean="0">
                <a:solidFill>
                  <a:srgbClr val="252573"/>
                </a:solidFill>
                <a:latin typeface="Calibri"/>
                <a:cs typeface="Calibri"/>
              </a:rPr>
              <a:t>ś</a:t>
            </a:r>
            <a:r>
              <a:rPr sz="2700" spc="-4" baseline="1517" dirty="0" smtClean="0">
                <a:solidFill>
                  <a:srgbClr val="252573"/>
                </a:solidFill>
                <a:latin typeface="Calibri"/>
                <a:cs typeface="Calibri"/>
              </a:rPr>
              <a:t>c</a:t>
            </a:r>
            <a:r>
              <a:rPr sz="2700" spc="0" baseline="1517" dirty="0" smtClean="0">
                <a:solidFill>
                  <a:srgbClr val="252573"/>
                </a:solidFill>
                <a:latin typeface="Calibri"/>
                <a:cs typeface="Calibri"/>
              </a:rPr>
              <a:t>i</a:t>
            </a:r>
            <a:r>
              <a:rPr sz="2700" spc="19" baseline="1517" dirty="0" smtClean="0">
                <a:solidFill>
                  <a:srgbClr val="252573"/>
                </a:solidFill>
                <a:latin typeface="Calibri"/>
                <a:cs typeface="Calibri"/>
              </a:rPr>
              <a:t> </a:t>
            </a:r>
            <a:r>
              <a:rPr sz="2700" spc="-9" baseline="1517" dirty="0" smtClean="0">
                <a:solidFill>
                  <a:srgbClr val="252573"/>
                </a:solidFill>
                <a:latin typeface="Calibri"/>
                <a:cs typeface="Calibri"/>
              </a:rPr>
              <a:t>p</a:t>
            </a:r>
            <a:r>
              <a:rPr sz="2700" spc="-29" baseline="1517" dirty="0" smtClean="0">
                <a:solidFill>
                  <a:srgbClr val="252573"/>
                </a:solidFill>
                <a:latin typeface="Calibri"/>
                <a:cs typeface="Calibri"/>
              </a:rPr>
              <a:t>s</a:t>
            </a:r>
            <a:r>
              <a:rPr sz="2700" spc="-25" baseline="1517" dirty="0" smtClean="0">
                <a:solidFill>
                  <a:srgbClr val="252573"/>
                </a:solidFill>
                <a:latin typeface="Calibri"/>
                <a:cs typeface="Calibri"/>
              </a:rPr>
              <a:t>y</a:t>
            </a:r>
            <a:r>
              <a:rPr sz="2700" spc="-4" baseline="1517" dirty="0" smtClean="0">
                <a:solidFill>
                  <a:srgbClr val="252573"/>
                </a:solidFill>
                <a:latin typeface="Calibri"/>
                <a:cs typeface="Calibri"/>
              </a:rPr>
              <a:t>c</a:t>
            </a:r>
            <a:r>
              <a:rPr sz="2700" spc="4" baseline="1517" dirty="0" smtClean="0">
                <a:solidFill>
                  <a:srgbClr val="252573"/>
                </a:solidFill>
                <a:latin typeface="Calibri"/>
                <a:cs typeface="Calibri"/>
              </a:rPr>
              <a:t>h</a:t>
            </a:r>
            <a:r>
              <a:rPr sz="2700" spc="0" baseline="1517" dirty="0" smtClean="0">
                <a:solidFill>
                  <a:srgbClr val="252573"/>
                </a:solidFill>
                <a:latin typeface="Calibri"/>
                <a:cs typeface="Calibri"/>
              </a:rPr>
              <a:t>o</a:t>
            </a:r>
            <a:r>
              <a:rPr sz="2700" spc="4" baseline="1517" dirty="0" smtClean="0">
                <a:solidFill>
                  <a:srgbClr val="252573"/>
                </a:solidFill>
                <a:latin typeface="Calibri"/>
                <a:cs typeface="Calibri"/>
              </a:rPr>
              <a:t>f</a:t>
            </a:r>
            <a:r>
              <a:rPr sz="2700" spc="-4" baseline="1517" dirty="0" smtClean="0">
                <a:solidFill>
                  <a:srgbClr val="252573"/>
                </a:solidFill>
                <a:latin typeface="Calibri"/>
                <a:cs typeface="Calibri"/>
              </a:rPr>
              <a:t>i</a:t>
            </a:r>
            <a:r>
              <a:rPr sz="2700" spc="-14" baseline="1517" dirty="0" smtClean="0">
                <a:solidFill>
                  <a:srgbClr val="252573"/>
                </a:solidFill>
                <a:latin typeface="Calibri"/>
                <a:cs typeface="Calibri"/>
              </a:rPr>
              <a:t>z</a:t>
            </a:r>
            <a:r>
              <a:rPr sz="2700" spc="-25" baseline="1517" dirty="0" smtClean="0">
                <a:solidFill>
                  <a:srgbClr val="252573"/>
                </a:solidFill>
                <a:latin typeface="Calibri"/>
                <a:cs typeface="Calibri"/>
              </a:rPr>
              <a:t>y</a:t>
            </a:r>
            <a:r>
              <a:rPr sz="2700" spc="-4" baseline="1517" dirty="0" smtClean="0">
                <a:solidFill>
                  <a:srgbClr val="252573"/>
                </a:solidFill>
                <a:latin typeface="Calibri"/>
                <a:cs typeface="Calibri"/>
              </a:rPr>
              <a:t>cz</a:t>
            </a:r>
            <a:r>
              <a:rPr sz="2700" spc="4" baseline="1517" dirty="0" smtClean="0">
                <a:solidFill>
                  <a:srgbClr val="252573"/>
                </a:solidFill>
                <a:latin typeface="Calibri"/>
                <a:cs typeface="Calibri"/>
              </a:rPr>
              <a:t>n</a:t>
            </a:r>
            <a:r>
              <a:rPr sz="2700" spc="0" baseline="1517" dirty="0" smtClean="0">
                <a:solidFill>
                  <a:srgbClr val="252573"/>
                </a:solidFill>
                <a:latin typeface="Calibri"/>
                <a:cs typeface="Calibri"/>
              </a:rPr>
              <a:t>e</a:t>
            </a:r>
            <a:r>
              <a:rPr sz="2700" spc="29" baseline="1517" dirty="0" smtClean="0">
                <a:solidFill>
                  <a:srgbClr val="252573"/>
                </a:solidFill>
                <a:latin typeface="Calibri"/>
                <a:cs typeface="Calibri"/>
              </a:rPr>
              <a:t> </a:t>
            </a:r>
            <a:r>
              <a:rPr sz="2700" spc="4" baseline="1517" dirty="0" smtClean="0">
                <a:solidFill>
                  <a:srgbClr val="252573"/>
                </a:solidFill>
                <a:latin typeface="Calibri"/>
                <a:cs typeface="Calibri"/>
              </a:rPr>
              <a:t>u</a:t>
            </a:r>
            <a:r>
              <a:rPr sz="2700" spc="-4" baseline="1517" dirty="0" smtClean="0">
                <a:solidFill>
                  <a:srgbClr val="252573"/>
                </a:solidFill>
                <a:latin typeface="Calibri"/>
                <a:cs typeface="Calibri"/>
              </a:rPr>
              <a:t>cz</a:t>
            </a:r>
            <a:r>
              <a:rPr sz="2700" spc="4" baseline="1517" dirty="0" smtClean="0">
                <a:solidFill>
                  <a:srgbClr val="252573"/>
                </a:solidFill>
                <a:latin typeface="Calibri"/>
                <a:cs typeface="Calibri"/>
              </a:rPr>
              <a:t>n</a:t>
            </a:r>
            <a:r>
              <a:rPr sz="2700" spc="-4" baseline="1517" dirty="0" smtClean="0">
                <a:solidFill>
                  <a:srgbClr val="252573"/>
                </a:solidFill>
                <a:latin typeface="Calibri"/>
                <a:cs typeface="Calibri"/>
              </a:rPr>
              <a:t>i</a:t>
            </a:r>
            <a:r>
              <a:rPr sz="2700" spc="0" baseline="1517" dirty="0" smtClean="0">
                <a:solidFill>
                  <a:srgbClr val="252573"/>
                </a:solidFill>
                <a:latin typeface="Calibri"/>
                <a:cs typeface="Calibri"/>
              </a:rPr>
              <a:t>a,</a:t>
            </a:r>
            <a:endParaRPr sz="1800" dirty="0">
              <a:latin typeface="Calibri"/>
              <a:cs typeface="Calibri"/>
            </a:endParaRPr>
          </a:p>
          <a:p>
            <a:pPr marL="12700" marR="34290">
              <a:lnSpc>
                <a:spcPts val="2160"/>
              </a:lnSpc>
            </a:pPr>
            <a:r>
              <a:rPr sz="2700" spc="0" baseline="1517" dirty="0" smtClean="0">
                <a:solidFill>
                  <a:srgbClr val="252573"/>
                </a:solidFill>
                <a:latin typeface="Calibri"/>
                <a:cs typeface="Calibri"/>
              </a:rPr>
              <a:t>a </a:t>
            </a:r>
            <a:r>
              <a:rPr sz="2700" spc="-25" baseline="1517" dirty="0" smtClean="0">
                <a:solidFill>
                  <a:srgbClr val="252573"/>
                </a:solidFill>
                <a:latin typeface="Calibri"/>
                <a:cs typeface="Calibri"/>
              </a:rPr>
              <a:t>t</a:t>
            </a:r>
            <a:r>
              <a:rPr sz="2700" spc="0" baseline="1517" dirty="0" smtClean="0">
                <a:solidFill>
                  <a:srgbClr val="252573"/>
                </a:solidFill>
                <a:latin typeface="Calibri"/>
                <a:cs typeface="Calibri"/>
              </a:rPr>
              <a:t>a</a:t>
            </a:r>
            <a:r>
              <a:rPr sz="2700" spc="-4" baseline="1517" dirty="0" smtClean="0">
                <a:solidFill>
                  <a:srgbClr val="252573"/>
                </a:solidFill>
                <a:latin typeface="Calibri"/>
                <a:cs typeface="Calibri"/>
              </a:rPr>
              <a:t>k</a:t>
            </a:r>
            <a:r>
              <a:rPr sz="2700" spc="-39" baseline="1517" dirty="0" smtClean="0">
                <a:solidFill>
                  <a:srgbClr val="252573"/>
                </a:solidFill>
                <a:latin typeface="Calibri"/>
                <a:cs typeface="Calibri"/>
              </a:rPr>
              <a:t>ż</a:t>
            </a:r>
            <a:r>
              <a:rPr sz="2700" spc="0" baseline="1517" dirty="0" smtClean="0">
                <a:solidFill>
                  <a:srgbClr val="252573"/>
                </a:solidFill>
                <a:latin typeface="Calibri"/>
                <a:cs typeface="Calibri"/>
              </a:rPr>
              <a:t>e</a:t>
            </a:r>
            <a:r>
              <a:rPr sz="2700" spc="4" baseline="1517" dirty="0" smtClean="0">
                <a:solidFill>
                  <a:srgbClr val="252573"/>
                </a:solidFill>
                <a:latin typeface="Calibri"/>
                <a:cs typeface="Calibri"/>
              </a:rPr>
              <a:t> d</a:t>
            </a:r>
            <a:r>
              <a:rPr sz="2700" spc="-4" baseline="1517" dirty="0" smtClean="0">
                <a:solidFill>
                  <a:srgbClr val="252573"/>
                </a:solidFill>
                <a:latin typeface="Calibri"/>
                <a:cs typeface="Calibri"/>
              </a:rPr>
              <a:t>zi</a:t>
            </a:r>
            <a:r>
              <a:rPr sz="2700" spc="0" baseline="1517" dirty="0" smtClean="0">
                <a:solidFill>
                  <a:srgbClr val="252573"/>
                </a:solidFill>
                <a:latin typeface="Calibri"/>
                <a:cs typeface="Calibri"/>
              </a:rPr>
              <a:t>ała</a:t>
            </a:r>
            <a:r>
              <a:rPr sz="2700" spc="4" baseline="1517" dirty="0" smtClean="0">
                <a:solidFill>
                  <a:srgbClr val="252573"/>
                </a:solidFill>
                <a:latin typeface="Calibri"/>
                <a:cs typeface="Calibri"/>
              </a:rPr>
              <a:t>n</a:t>
            </a:r>
            <a:r>
              <a:rPr sz="2700" spc="-4" baseline="1517" dirty="0" smtClean="0">
                <a:solidFill>
                  <a:srgbClr val="252573"/>
                </a:solidFill>
                <a:latin typeface="Calibri"/>
                <a:cs typeface="Calibri"/>
              </a:rPr>
              <a:t>i</a:t>
            </a:r>
            <a:r>
              <a:rPr sz="2700" spc="0" baseline="1517" dirty="0" smtClean="0">
                <a:solidFill>
                  <a:srgbClr val="252573"/>
                </a:solidFill>
                <a:latin typeface="Calibri"/>
                <a:cs typeface="Calibri"/>
              </a:rPr>
              <a:t>a</a:t>
            </a:r>
            <a:r>
              <a:rPr sz="2700" spc="24" baseline="1517" dirty="0" smtClean="0">
                <a:solidFill>
                  <a:srgbClr val="252573"/>
                </a:solidFill>
                <a:latin typeface="Calibri"/>
                <a:cs typeface="Calibri"/>
              </a:rPr>
              <a:t> </a:t>
            </a:r>
            <a:r>
              <a:rPr sz="2700" spc="0" baseline="1517" dirty="0" smtClean="0">
                <a:solidFill>
                  <a:srgbClr val="252573"/>
                </a:solidFill>
                <a:latin typeface="Calibri"/>
                <a:cs typeface="Calibri"/>
              </a:rPr>
              <a:t>z</a:t>
            </a:r>
            <a:r>
              <a:rPr sz="2700" spc="9" baseline="1517" dirty="0" smtClean="0">
                <a:solidFill>
                  <a:srgbClr val="252573"/>
                </a:solidFill>
                <a:latin typeface="Calibri"/>
                <a:cs typeface="Calibri"/>
              </a:rPr>
              <a:t> </a:t>
            </a:r>
            <a:r>
              <a:rPr sz="2700" spc="-25" baseline="1517" dirty="0" smtClean="0">
                <a:solidFill>
                  <a:srgbClr val="252573"/>
                </a:solidFill>
                <a:latin typeface="Calibri"/>
                <a:cs typeface="Calibri"/>
              </a:rPr>
              <a:t>z</a:t>
            </a:r>
            <a:r>
              <a:rPr sz="2700" spc="0" baseline="1517" dirty="0" smtClean="0">
                <a:solidFill>
                  <a:srgbClr val="252573"/>
                </a:solidFill>
                <a:latin typeface="Calibri"/>
                <a:cs typeface="Calibri"/>
              </a:rPr>
              <a:t>a</a:t>
            </a:r>
            <a:r>
              <a:rPr sz="2700" spc="-4" baseline="1517" dirty="0" smtClean="0">
                <a:solidFill>
                  <a:srgbClr val="252573"/>
                </a:solidFill>
                <a:latin typeface="Calibri"/>
                <a:cs typeface="Calibri"/>
              </a:rPr>
              <a:t>k</a:t>
            </a:r>
            <a:r>
              <a:rPr sz="2700" spc="-29" baseline="1517" dirty="0" smtClean="0">
                <a:solidFill>
                  <a:srgbClr val="252573"/>
                </a:solidFill>
                <a:latin typeface="Calibri"/>
                <a:cs typeface="Calibri"/>
              </a:rPr>
              <a:t>r</a:t>
            </a:r>
            <a:r>
              <a:rPr sz="2700" spc="4" baseline="1517" dirty="0" smtClean="0">
                <a:solidFill>
                  <a:srgbClr val="252573"/>
                </a:solidFill>
                <a:latin typeface="Calibri"/>
                <a:cs typeface="Calibri"/>
              </a:rPr>
              <a:t>es</a:t>
            </a:r>
            <a:r>
              <a:rPr sz="2700" spc="0" baseline="1517" dirty="0" smtClean="0">
                <a:solidFill>
                  <a:srgbClr val="252573"/>
                </a:solidFill>
                <a:latin typeface="Calibri"/>
                <a:cs typeface="Calibri"/>
              </a:rPr>
              <a:t>u</a:t>
            </a:r>
            <a:r>
              <a:rPr sz="2700" spc="4" baseline="1517" dirty="0" smtClean="0">
                <a:solidFill>
                  <a:srgbClr val="252573"/>
                </a:solidFill>
                <a:latin typeface="Calibri"/>
                <a:cs typeface="Calibri"/>
              </a:rPr>
              <a:t> d</a:t>
            </a:r>
            <a:r>
              <a:rPr sz="2700" spc="0" baseline="1517" dirty="0" smtClean="0">
                <a:solidFill>
                  <a:srgbClr val="252573"/>
                </a:solidFill>
                <a:latin typeface="Calibri"/>
                <a:cs typeface="Calibri"/>
              </a:rPr>
              <a:t>o</a:t>
            </a:r>
            <a:r>
              <a:rPr sz="2700" spc="-39" baseline="1517" dirty="0" smtClean="0">
                <a:solidFill>
                  <a:srgbClr val="252573"/>
                </a:solidFill>
                <a:latin typeface="Calibri"/>
                <a:cs typeface="Calibri"/>
              </a:rPr>
              <a:t>r</a:t>
            </a:r>
            <a:r>
              <a:rPr sz="2700" spc="0" baseline="1517" dirty="0" smtClean="0">
                <a:solidFill>
                  <a:srgbClr val="252573"/>
                </a:solidFill>
                <a:latin typeface="Calibri"/>
                <a:cs typeface="Calibri"/>
              </a:rPr>
              <a:t>a</a:t>
            </a:r>
            <a:r>
              <a:rPr sz="2700" spc="4" baseline="1517" dirty="0" smtClean="0">
                <a:solidFill>
                  <a:srgbClr val="252573"/>
                </a:solidFill>
                <a:latin typeface="Calibri"/>
                <a:cs typeface="Calibri"/>
              </a:rPr>
              <a:t>d</a:t>
            </a:r>
            <a:r>
              <a:rPr sz="2700" spc="-4" baseline="1517" dirty="0" smtClean="0">
                <a:solidFill>
                  <a:srgbClr val="252573"/>
                </a:solidFill>
                <a:latin typeface="Calibri"/>
                <a:cs typeface="Calibri"/>
              </a:rPr>
              <a:t>zt</a:t>
            </a:r>
            <a:r>
              <a:rPr sz="2700" spc="-25" baseline="1517" dirty="0" smtClean="0">
                <a:solidFill>
                  <a:srgbClr val="252573"/>
                </a:solidFill>
                <a:latin typeface="Calibri"/>
                <a:cs typeface="Calibri"/>
              </a:rPr>
              <a:t>w</a:t>
            </a:r>
            <a:r>
              <a:rPr sz="2700" spc="0" baseline="1517" dirty="0" smtClean="0">
                <a:solidFill>
                  <a:srgbClr val="252573"/>
                </a:solidFill>
                <a:latin typeface="Calibri"/>
                <a:cs typeface="Calibri"/>
              </a:rPr>
              <a:t>a</a:t>
            </a:r>
            <a:endParaRPr sz="1800" dirty="0">
              <a:latin typeface="Calibri"/>
              <a:cs typeface="Calibri"/>
            </a:endParaRPr>
          </a:p>
          <a:p>
            <a:pPr marL="12700">
              <a:lnSpc>
                <a:spcPts val="2160"/>
              </a:lnSpc>
            </a:pPr>
            <a:r>
              <a:rPr sz="2700" spc="4" baseline="1517" dirty="0" smtClean="0">
                <a:solidFill>
                  <a:srgbClr val="252573"/>
                </a:solidFill>
                <a:latin typeface="Calibri"/>
                <a:cs typeface="Calibri"/>
              </a:rPr>
              <a:t>edu</a:t>
            </a:r>
            <a:r>
              <a:rPr sz="2700" spc="-39" baseline="1517" dirty="0" smtClean="0">
                <a:solidFill>
                  <a:srgbClr val="252573"/>
                </a:solidFill>
                <a:latin typeface="Calibri"/>
                <a:cs typeface="Calibri"/>
              </a:rPr>
              <a:t>k</a:t>
            </a:r>
            <a:r>
              <a:rPr sz="2700" spc="0" baseline="1517" dirty="0" smtClean="0">
                <a:solidFill>
                  <a:srgbClr val="252573"/>
                </a:solidFill>
                <a:latin typeface="Calibri"/>
                <a:cs typeface="Calibri"/>
              </a:rPr>
              <a:t>a</a:t>
            </a:r>
            <a:r>
              <a:rPr sz="2700" spc="-4" baseline="1517" dirty="0" smtClean="0">
                <a:solidFill>
                  <a:srgbClr val="252573"/>
                </a:solidFill>
                <a:latin typeface="Calibri"/>
                <a:cs typeface="Calibri"/>
              </a:rPr>
              <a:t>c</a:t>
            </a:r>
            <a:r>
              <a:rPr sz="2700" spc="0" baseline="1517" dirty="0" smtClean="0">
                <a:solidFill>
                  <a:srgbClr val="252573"/>
                </a:solidFill>
                <a:latin typeface="Calibri"/>
                <a:cs typeface="Calibri"/>
              </a:rPr>
              <a:t>yj</a:t>
            </a:r>
            <a:r>
              <a:rPr sz="2700" spc="4" baseline="1517" dirty="0" smtClean="0">
                <a:solidFill>
                  <a:srgbClr val="252573"/>
                </a:solidFill>
                <a:latin typeface="Calibri"/>
                <a:cs typeface="Calibri"/>
              </a:rPr>
              <a:t>n</a:t>
            </a:r>
            <a:r>
              <a:rPr sz="2700" spc="0" baseline="1517" dirty="0" smtClean="0">
                <a:solidFill>
                  <a:srgbClr val="252573"/>
                </a:solidFill>
                <a:latin typeface="Calibri"/>
                <a:cs typeface="Calibri"/>
              </a:rPr>
              <a:t>o-</a:t>
            </a:r>
            <a:r>
              <a:rPr sz="2700" spc="-25" baseline="1517" dirty="0" smtClean="0">
                <a:solidFill>
                  <a:srgbClr val="252573"/>
                </a:solidFill>
                <a:latin typeface="Calibri"/>
                <a:cs typeface="Calibri"/>
              </a:rPr>
              <a:t>z</a:t>
            </a:r>
            <a:r>
              <a:rPr sz="2700" spc="-9" baseline="1517" dirty="0" smtClean="0">
                <a:solidFill>
                  <a:srgbClr val="252573"/>
                </a:solidFill>
                <a:latin typeface="Calibri"/>
                <a:cs typeface="Calibri"/>
              </a:rPr>
              <a:t>a</a:t>
            </a:r>
            <a:r>
              <a:rPr sz="2700" spc="-14" baseline="1517" dirty="0" smtClean="0">
                <a:solidFill>
                  <a:srgbClr val="252573"/>
                </a:solidFill>
                <a:latin typeface="Calibri"/>
                <a:cs typeface="Calibri"/>
              </a:rPr>
              <a:t>w</a:t>
            </a:r>
            <a:r>
              <a:rPr sz="2700" spc="0" baseline="1517" dirty="0" smtClean="0">
                <a:solidFill>
                  <a:srgbClr val="252573"/>
                </a:solidFill>
                <a:latin typeface="Calibri"/>
                <a:cs typeface="Calibri"/>
              </a:rPr>
              <a:t>o</a:t>
            </a:r>
            <a:r>
              <a:rPr sz="2700" spc="4" baseline="1517" dirty="0" smtClean="0">
                <a:solidFill>
                  <a:srgbClr val="252573"/>
                </a:solidFill>
                <a:latin typeface="Calibri"/>
                <a:cs typeface="Calibri"/>
              </a:rPr>
              <a:t>d</a:t>
            </a:r>
            <a:r>
              <a:rPr sz="2700" spc="-14" baseline="1517" dirty="0" smtClean="0">
                <a:solidFill>
                  <a:srgbClr val="252573"/>
                </a:solidFill>
                <a:latin typeface="Calibri"/>
                <a:cs typeface="Calibri"/>
              </a:rPr>
              <a:t>ow</a:t>
            </a:r>
            <a:r>
              <a:rPr sz="2700" spc="4" baseline="1517" dirty="0" smtClean="0">
                <a:solidFill>
                  <a:srgbClr val="252573"/>
                </a:solidFill>
                <a:latin typeface="Calibri"/>
                <a:cs typeface="Calibri"/>
              </a:rPr>
              <a:t>e</a:t>
            </a:r>
            <a:r>
              <a:rPr sz="2700" spc="-4" baseline="1517" dirty="0" smtClean="0">
                <a:solidFill>
                  <a:srgbClr val="252573"/>
                </a:solidFill>
                <a:latin typeface="Calibri"/>
                <a:cs typeface="Calibri"/>
              </a:rPr>
              <a:t>g</a:t>
            </a:r>
            <a:r>
              <a:rPr sz="2700" spc="0" baseline="1517" dirty="0" smtClean="0">
                <a:solidFill>
                  <a:srgbClr val="252573"/>
                </a:solidFill>
                <a:latin typeface="Calibri"/>
                <a:cs typeface="Calibri"/>
              </a:rPr>
              <a:t>o</a:t>
            </a:r>
            <a:r>
              <a:rPr sz="2700" spc="14" baseline="1517" dirty="0" smtClean="0">
                <a:solidFill>
                  <a:srgbClr val="252573"/>
                </a:solidFill>
                <a:latin typeface="Calibri"/>
                <a:cs typeface="Calibri"/>
              </a:rPr>
              <a:t> </a:t>
            </a:r>
            <a:r>
              <a:rPr sz="2700" spc="0" baseline="1517" dirty="0" smtClean="0">
                <a:solidFill>
                  <a:srgbClr val="252573"/>
                </a:solidFill>
                <a:latin typeface="Calibri"/>
                <a:cs typeface="Calibri"/>
              </a:rPr>
              <a:t>i</a:t>
            </a:r>
            <a:r>
              <a:rPr sz="2700" spc="9" baseline="1517" dirty="0" smtClean="0">
                <a:solidFill>
                  <a:srgbClr val="252573"/>
                </a:solidFill>
                <a:latin typeface="Calibri"/>
                <a:cs typeface="Calibri"/>
              </a:rPr>
              <a:t> </a:t>
            </a:r>
            <a:r>
              <a:rPr sz="2700" spc="4" baseline="1517" dirty="0" smtClean="0">
                <a:solidFill>
                  <a:srgbClr val="252573"/>
                </a:solidFill>
                <a:latin typeface="Calibri"/>
                <a:cs typeface="Calibri"/>
              </a:rPr>
              <a:t>sp</a:t>
            </a:r>
            <a:r>
              <a:rPr sz="2700" spc="0" baseline="1517" dirty="0" smtClean="0">
                <a:solidFill>
                  <a:srgbClr val="252573"/>
                </a:solidFill>
                <a:latin typeface="Calibri"/>
                <a:cs typeface="Calibri"/>
              </a:rPr>
              <a:t>o</a:t>
            </a:r>
            <a:r>
              <a:rPr sz="2700" spc="4" baseline="1517" dirty="0" smtClean="0">
                <a:solidFill>
                  <a:srgbClr val="252573"/>
                </a:solidFill>
                <a:latin typeface="Calibri"/>
                <a:cs typeface="Calibri"/>
              </a:rPr>
              <a:t>s</a:t>
            </a:r>
            <a:r>
              <a:rPr sz="2700" spc="0" baseline="1517" dirty="0" smtClean="0">
                <a:solidFill>
                  <a:srgbClr val="252573"/>
                </a:solidFill>
                <a:latin typeface="Calibri"/>
                <a:cs typeface="Calibri"/>
              </a:rPr>
              <a:t>ób</a:t>
            </a:r>
            <a:r>
              <a:rPr sz="2700" spc="-4" baseline="1517" dirty="0" smtClean="0">
                <a:solidFill>
                  <a:srgbClr val="252573"/>
                </a:solidFill>
                <a:latin typeface="Calibri"/>
                <a:cs typeface="Calibri"/>
              </a:rPr>
              <a:t> </a:t>
            </a:r>
            <a:r>
              <a:rPr sz="2700" spc="-29" baseline="1517" dirty="0" smtClean="0">
                <a:solidFill>
                  <a:srgbClr val="252573"/>
                </a:solidFill>
                <a:latin typeface="Calibri"/>
                <a:cs typeface="Calibri"/>
              </a:rPr>
              <a:t>r</a:t>
            </a:r>
            <a:r>
              <a:rPr sz="2700" spc="4" baseline="1517" dirty="0" smtClean="0">
                <a:solidFill>
                  <a:srgbClr val="252573"/>
                </a:solidFill>
                <a:latin typeface="Calibri"/>
                <a:cs typeface="Calibri"/>
              </a:rPr>
              <a:t>e</a:t>
            </a:r>
            <a:r>
              <a:rPr sz="2700" spc="0" baseline="1517" dirty="0" smtClean="0">
                <a:solidFill>
                  <a:srgbClr val="252573"/>
                </a:solidFill>
                <a:latin typeface="Calibri"/>
                <a:cs typeface="Calibri"/>
              </a:rPr>
              <a:t>a</a:t>
            </a:r>
            <a:r>
              <a:rPr sz="2700" spc="-4" baseline="1517" dirty="0" smtClean="0">
                <a:solidFill>
                  <a:srgbClr val="252573"/>
                </a:solidFill>
                <a:latin typeface="Calibri"/>
                <a:cs typeface="Calibri"/>
              </a:rPr>
              <a:t>li</a:t>
            </a:r>
            <a:r>
              <a:rPr sz="2700" spc="-25" baseline="1517" dirty="0" smtClean="0">
                <a:solidFill>
                  <a:srgbClr val="252573"/>
                </a:solidFill>
                <a:latin typeface="Calibri"/>
                <a:cs typeface="Calibri"/>
              </a:rPr>
              <a:t>z</a:t>
            </a:r>
            <a:r>
              <a:rPr sz="2700" spc="0" baseline="1517" dirty="0" smtClean="0">
                <a:solidFill>
                  <a:srgbClr val="252573"/>
                </a:solidFill>
                <a:latin typeface="Calibri"/>
                <a:cs typeface="Calibri"/>
              </a:rPr>
              <a:t>a</a:t>
            </a:r>
            <a:r>
              <a:rPr sz="2700" spc="-4" baseline="1517" dirty="0" smtClean="0">
                <a:solidFill>
                  <a:srgbClr val="252573"/>
                </a:solidFill>
                <a:latin typeface="Calibri"/>
                <a:cs typeface="Calibri"/>
              </a:rPr>
              <a:t>c</a:t>
            </a:r>
            <a:r>
              <a:rPr sz="2700" spc="0" baseline="1517" dirty="0" smtClean="0">
                <a:solidFill>
                  <a:srgbClr val="252573"/>
                </a:solidFill>
                <a:latin typeface="Calibri"/>
                <a:cs typeface="Calibri"/>
              </a:rPr>
              <a:t>ji</a:t>
            </a:r>
            <a:endParaRPr sz="1800" dirty="0">
              <a:latin typeface="Calibri"/>
              <a:cs typeface="Calibri"/>
            </a:endParaRPr>
          </a:p>
          <a:p>
            <a:pPr marL="12700" marR="34290">
              <a:lnSpc>
                <a:spcPts val="2160"/>
              </a:lnSpc>
            </a:pPr>
            <a:r>
              <a:rPr sz="2700" spc="-4" baseline="1517" dirty="0" smtClean="0">
                <a:solidFill>
                  <a:srgbClr val="252573"/>
                </a:solidFill>
                <a:latin typeface="Calibri"/>
                <a:cs typeface="Calibri"/>
              </a:rPr>
              <a:t>t</a:t>
            </a:r>
            <a:r>
              <a:rPr sz="2700" spc="-25" baseline="1517" dirty="0" smtClean="0">
                <a:solidFill>
                  <a:srgbClr val="252573"/>
                </a:solidFill>
                <a:latin typeface="Calibri"/>
                <a:cs typeface="Calibri"/>
              </a:rPr>
              <a:t>y</a:t>
            </a:r>
            <a:r>
              <a:rPr sz="2700" spc="-4" baseline="1517" dirty="0" smtClean="0">
                <a:solidFill>
                  <a:srgbClr val="252573"/>
                </a:solidFill>
                <a:latin typeface="Calibri"/>
                <a:cs typeface="Calibri"/>
              </a:rPr>
              <a:t>c</a:t>
            </a:r>
            <a:r>
              <a:rPr sz="2700" spc="0" baseline="1517" dirty="0" smtClean="0">
                <a:solidFill>
                  <a:srgbClr val="252573"/>
                </a:solidFill>
                <a:latin typeface="Calibri"/>
                <a:cs typeface="Calibri"/>
              </a:rPr>
              <a:t>h</a:t>
            </a:r>
            <a:r>
              <a:rPr sz="2700" spc="14" baseline="1517" dirty="0" smtClean="0">
                <a:solidFill>
                  <a:srgbClr val="252573"/>
                </a:solidFill>
                <a:latin typeface="Calibri"/>
                <a:cs typeface="Calibri"/>
              </a:rPr>
              <a:t> </a:t>
            </a:r>
            <a:r>
              <a:rPr sz="2700" spc="-25" baseline="1517" dirty="0" smtClean="0">
                <a:solidFill>
                  <a:srgbClr val="252573"/>
                </a:solidFill>
                <a:latin typeface="Calibri"/>
                <a:cs typeface="Calibri"/>
              </a:rPr>
              <a:t>z</a:t>
            </a:r>
            <a:r>
              <a:rPr sz="2700" spc="0" baseline="1517" dirty="0" smtClean="0">
                <a:solidFill>
                  <a:srgbClr val="252573"/>
                </a:solidFill>
                <a:latin typeface="Calibri"/>
                <a:cs typeface="Calibri"/>
              </a:rPr>
              <a:t>a</a:t>
            </a:r>
            <a:r>
              <a:rPr sz="2700" spc="4" baseline="1517" dirty="0" smtClean="0">
                <a:solidFill>
                  <a:srgbClr val="252573"/>
                </a:solidFill>
                <a:latin typeface="Calibri"/>
                <a:cs typeface="Calibri"/>
              </a:rPr>
              <a:t>d</a:t>
            </a:r>
            <a:r>
              <a:rPr sz="2700" spc="0" baseline="1517" dirty="0" smtClean="0">
                <a:solidFill>
                  <a:srgbClr val="252573"/>
                </a:solidFill>
                <a:latin typeface="Calibri"/>
                <a:cs typeface="Calibri"/>
              </a:rPr>
              <a:t>a</a:t>
            </a:r>
            <a:r>
              <a:rPr sz="2700" spc="4" baseline="1517" dirty="0" smtClean="0">
                <a:solidFill>
                  <a:srgbClr val="252573"/>
                </a:solidFill>
                <a:latin typeface="Calibri"/>
                <a:cs typeface="Calibri"/>
              </a:rPr>
              <a:t>ń</a:t>
            </a:r>
            <a:r>
              <a:rPr sz="2700" spc="0" baseline="1517" dirty="0" smtClean="0">
                <a:solidFill>
                  <a:srgbClr val="252573"/>
                </a:solidFill>
                <a:latin typeface="Calibri"/>
                <a:cs typeface="Calibri"/>
              </a:rPr>
              <a:t>.</a:t>
            </a:r>
            <a:endParaRPr sz="1800" dirty="0">
              <a:latin typeface="Calibri"/>
              <a:cs typeface="Calibri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7977" y="4321492"/>
            <a:ext cx="3081782" cy="135127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4289">
              <a:lnSpc>
                <a:spcPts val="1935"/>
              </a:lnSpc>
              <a:spcBef>
                <a:spcPts val="96"/>
              </a:spcBef>
            </a:pPr>
            <a:r>
              <a:rPr sz="2700" b="1" spc="-9" baseline="3034" dirty="0" smtClean="0">
                <a:solidFill>
                  <a:srgbClr val="FF0000"/>
                </a:solidFill>
                <a:latin typeface="Calibri"/>
                <a:cs typeface="Calibri"/>
              </a:rPr>
              <a:t>Z</a:t>
            </a:r>
            <a:r>
              <a:rPr sz="2700" b="1" spc="0" baseline="3034" dirty="0" smtClean="0">
                <a:solidFill>
                  <a:srgbClr val="FF0000"/>
                </a:solidFill>
                <a:latin typeface="Calibri"/>
                <a:cs typeface="Calibri"/>
              </a:rPr>
              <a:t>ak</a:t>
            </a:r>
            <a:r>
              <a:rPr sz="2700" b="1" spc="-25" baseline="3034" dirty="0" smtClean="0">
                <a:solidFill>
                  <a:srgbClr val="FF0000"/>
                </a:solidFill>
                <a:latin typeface="Calibri"/>
                <a:cs typeface="Calibri"/>
              </a:rPr>
              <a:t>r</a:t>
            </a:r>
            <a:r>
              <a:rPr sz="2700" b="1" spc="4" baseline="3034" dirty="0" smtClean="0">
                <a:solidFill>
                  <a:srgbClr val="FF0000"/>
                </a:solidFill>
                <a:latin typeface="Calibri"/>
                <a:cs typeface="Calibri"/>
              </a:rPr>
              <a:t>e</a:t>
            </a:r>
            <a:r>
              <a:rPr sz="2700" b="1" spc="0" baseline="3034" dirty="0" smtClean="0">
                <a:solidFill>
                  <a:srgbClr val="FF0000"/>
                </a:solidFill>
                <a:latin typeface="Calibri"/>
                <a:cs typeface="Calibri"/>
              </a:rPr>
              <a:t>s</a:t>
            </a:r>
            <a:r>
              <a:rPr sz="2700" b="1" spc="-9" baseline="3034" dirty="0" smtClean="0">
                <a:solidFill>
                  <a:srgbClr val="FF0000"/>
                </a:solidFill>
                <a:latin typeface="Calibri"/>
                <a:cs typeface="Calibri"/>
              </a:rPr>
              <a:t> w</a:t>
            </a:r>
            <a:r>
              <a:rPr sz="2700" b="1" spc="0" baseline="3034" dirty="0" smtClean="0">
                <a:solidFill>
                  <a:srgbClr val="FF0000"/>
                </a:solidFill>
                <a:latin typeface="Calibri"/>
                <a:cs typeface="Calibri"/>
              </a:rPr>
              <a:t>s</a:t>
            </a:r>
            <a:r>
              <a:rPr sz="2700" b="1" spc="4" baseline="3034" dirty="0" smtClean="0">
                <a:solidFill>
                  <a:srgbClr val="FF0000"/>
                </a:solidFill>
                <a:latin typeface="Calibri"/>
                <a:cs typeface="Calibri"/>
              </a:rPr>
              <a:t>pół</a:t>
            </a:r>
            <a:r>
              <a:rPr sz="2700" b="1" spc="-4" baseline="3034" dirty="0" smtClean="0">
                <a:solidFill>
                  <a:srgbClr val="FF0000"/>
                </a:solidFill>
                <a:latin typeface="Calibri"/>
                <a:cs typeface="Calibri"/>
              </a:rPr>
              <a:t>p</a:t>
            </a:r>
            <a:r>
              <a:rPr sz="2700" b="1" spc="-39" baseline="3034" dirty="0" smtClean="0">
                <a:solidFill>
                  <a:srgbClr val="FF0000"/>
                </a:solidFill>
                <a:latin typeface="Calibri"/>
                <a:cs typeface="Calibri"/>
              </a:rPr>
              <a:t>r</a:t>
            </a:r>
            <a:r>
              <a:rPr sz="2700" b="1" spc="0" baseline="3034" dirty="0" smtClean="0">
                <a:solidFill>
                  <a:srgbClr val="FF0000"/>
                </a:solidFill>
                <a:latin typeface="Calibri"/>
                <a:cs typeface="Calibri"/>
              </a:rPr>
              <a:t>a</a:t>
            </a:r>
            <a:r>
              <a:rPr sz="2700" b="1" spc="4" baseline="3034" dirty="0" smtClean="0">
                <a:solidFill>
                  <a:srgbClr val="FF0000"/>
                </a:solidFill>
                <a:latin typeface="Calibri"/>
                <a:cs typeface="Calibri"/>
              </a:rPr>
              <a:t>c</a:t>
            </a:r>
            <a:r>
              <a:rPr sz="2700" b="1" spc="0" baseline="3034" dirty="0" smtClean="0">
                <a:solidFill>
                  <a:srgbClr val="FF0000"/>
                </a:solidFill>
                <a:latin typeface="Calibri"/>
                <a:cs typeface="Calibri"/>
              </a:rPr>
              <a:t>y</a:t>
            </a:r>
            <a:r>
              <a:rPr sz="2700" b="1" spc="-9" baseline="3034" dirty="0" smtClean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700" b="1" spc="4" baseline="3034" dirty="0" smtClean="0">
                <a:solidFill>
                  <a:srgbClr val="FF0000"/>
                </a:solidFill>
                <a:latin typeface="Calibri"/>
                <a:cs typeface="Calibri"/>
              </a:rPr>
              <a:t>n</a:t>
            </a:r>
            <a:r>
              <a:rPr sz="2700" b="1" spc="0" baseline="3034" dirty="0" smtClean="0">
                <a:solidFill>
                  <a:srgbClr val="FF0000"/>
                </a:solidFill>
                <a:latin typeface="Calibri"/>
                <a:cs typeface="Calibri"/>
              </a:rPr>
              <a:t>a</a:t>
            </a:r>
            <a:r>
              <a:rPr sz="2700" b="1" spc="-4" baseline="3034" dirty="0" smtClean="0">
                <a:solidFill>
                  <a:srgbClr val="FF0000"/>
                </a:solidFill>
                <a:latin typeface="Calibri"/>
                <a:cs typeface="Calibri"/>
              </a:rPr>
              <a:t>u</a:t>
            </a:r>
            <a:r>
              <a:rPr sz="2700" b="1" spc="4" baseline="3034" dirty="0" smtClean="0">
                <a:solidFill>
                  <a:srgbClr val="FF0000"/>
                </a:solidFill>
                <a:latin typeface="Calibri"/>
                <a:cs typeface="Calibri"/>
              </a:rPr>
              <a:t>c</a:t>
            </a:r>
            <a:r>
              <a:rPr sz="2700" b="1" spc="-19" baseline="3034" dirty="0" smtClean="0">
                <a:solidFill>
                  <a:srgbClr val="FF0000"/>
                </a:solidFill>
                <a:latin typeface="Calibri"/>
                <a:cs typeface="Calibri"/>
              </a:rPr>
              <a:t>z</a:t>
            </a:r>
            <a:r>
              <a:rPr sz="2700" b="1" spc="-25" baseline="3034" dirty="0" smtClean="0">
                <a:solidFill>
                  <a:srgbClr val="FF0000"/>
                </a:solidFill>
                <a:latin typeface="Calibri"/>
                <a:cs typeface="Calibri"/>
              </a:rPr>
              <a:t>y</a:t>
            </a:r>
            <a:r>
              <a:rPr sz="2700" b="1" spc="-9" baseline="3034" dirty="0" smtClean="0">
                <a:solidFill>
                  <a:srgbClr val="FF0000"/>
                </a:solidFill>
                <a:latin typeface="Calibri"/>
                <a:cs typeface="Calibri"/>
              </a:rPr>
              <a:t>c</a:t>
            </a:r>
            <a:r>
              <a:rPr sz="2700" b="1" spc="0" baseline="3034" dirty="0" smtClean="0">
                <a:solidFill>
                  <a:srgbClr val="FF0000"/>
                </a:solidFill>
                <a:latin typeface="Calibri"/>
                <a:cs typeface="Calibri"/>
              </a:rPr>
              <a:t>i</a:t>
            </a:r>
            <a:r>
              <a:rPr sz="2700" b="1" spc="-4" baseline="3034" dirty="0" smtClean="0">
                <a:solidFill>
                  <a:srgbClr val="FF0000"/>
                </a:solidFill>
                <a:latin typeface="Calibri"/>
                <a:cs typeface="Calibri"/>
              </a:rPr>
              <a:t>e</a:t>
            </a:r>
            <a:r>
              <a:rPr sz="2700" b="1" spc="-9" baseline="3034" dirty="0" smtClean="0">
                <a:solidFill>
                  <a:srgbClr val="FF0000"/>
                </a:solidFill>
                <a:latin typeface="Calibri"/>
                <a:cs typeface="Calibri"/>
              </a:rPr>
              <a:t>l</a:t>
            </a:r>
            <a:r>
              <a:rPr sz="2700" b="1" spc="0" baseline="3034" dirty="0" smtClean="0">
                <a:solidFill>
                  <a:srgbClr val="FF0000"/>
                </a:solidFill>
                <a:latin typeface="Calibri"/>
                <a:cs typeface="Calibri"/>
              </a:rPr>
              <a:t>i</a:t>
            </a:r>
            <a:endParaRPr sz="1800" dirty="0">
              <a:solidFill>
                <a:srgbClr val="FF0000"/>
              </a:solidFill>
              <a:latin typeface="Calibri"/>
              <a:cs typeface="Calibri"/>
            </a:endParaRPr>
          </a:p>
          <a:p>
            <a:pPr marL="12700">
              <a:lnSpc>
                <a:spcPts val="2160"/>
              </a:lnSpc>
              <a:spcBef>
                <a:spcPts val="11"/>
              </a:spcBef>
            </a:pPr>
            <a:r>
              <a:rPr sz="2700" b="1" spc="0" baseline="1517" dirty="0" smtClean="0">
                <a:solidFill>
                  <a:srgbClr val="FF0000"/>
                </a:solidFill>
                <a:latin typeface="Calibri"/>
                <a:cs typeface="Calibri"/>
              </a:rPr>
              <a:t>i s</a:t>
            </a:r>
            <a:r>
              <a:rPr sz="2700" b="1" spc="4" baseline="1517" dirty="0" smtClean="0">
                <a:solidFill>
                  <a:srgbClr val="FF0000"/>
                </a:solidFill>
                <a:latin typeface="Calibri"/>
                <a:cs typeface="Calibri"/>
              </a:rPr>
              <a:t>pec</a:t>
            </a:r>
            <a:r>
              <a:rPr sz="2700" b="1" spc="-4" baseline="1517" dirty="0" smtClean="0">
                <a:solidFill>
                  <a:srgbClr val="FF0000"/>
                </a:solidFill>
                <a:latin typeface="Calibri"/>
                <a:cs typeface="Calibri"/>
              </a:rPr>
              <a:t>j</a:t>
            </a:r>
            <a:r>
              <a:rPr sz="2700" b="1" spc="0" baseline="1517" dirty="0" smtClean="0">
                <a:solidFill>
                  <a:srgbClr val="FF0000"/>
                </a:solidFill>
                <a:latin typeface="Calibri"/>
                <a:cs typeface="Calibri"/>
              </a:rPr>
              <a:t>al</a:t>
            </a:r>
            <a:r>
              <a:rPr sz="2700" b="1" spc="-9" baseline="1517" dirty="0" smtClean="0">
                <a:solidFill>
                  <a:srgbClr val="FF0000"/>
                </a:solidFill>
                <a:latin typeface="Calibri"/>
                <a:cs typeface="Calibri"/>
              </a:rPr>
              <a:t>i</a:t>
            </a:r>
            <a:r>
              <a:rPr sz="2700" b="1" spc="-19" baseline="1517" dirty="0" smtClean="0">
                <a:solidFill>
                  <a:srgbClr val="FF0000"/>
                </a:solidFill>
                <a:latin typeface="Calibri"/>
                <a:cs typeface="Calibri"/>
              </a:rPr>
              <a:t>s</a:t>
            </a:r>
            <a:r>
              <a:rPr sz="2700" b="1" spc="-14" baseline="1517" dirty="0" smtClean="0">
                <a:solidFill>
                  <a:srgbClr val="FF0000"/>
                </a:solidFill>
                <a:latin typeface="Calibri"/>
                <a:cs typeface="Calibri"/>
              </a:rPr>
              <a:t>t</a:t>
            </a:r>
            <a:r>
              <a:rPr sz="2700" b="1" spc="-9" baseline="1517" dirty="0" smtClean="0">
                <a:solidFill>
                  <a:srgbClr val="FF0000"/>
                </a:solidFill>
                <a:latin typeface="Calibri"/>
                <a:cs typeface="Calibri"/>
              </a:rPr>
              <a:t>ó</a:t>
            </a:r>
            <a:r>
              <a:rPr sz="2700" b="1" spc="0" baseline="1517" dirty="0" smtClean="0">
                <a:solidFill>
                  <a:srgbClr val="FF0000"/>
                </a:solidFill>
                <a:latin typeface="Calibri"/>
                <a:cs typeface="Calibri"/>
              </a:rPr>
              <a:t>w</a:t>
            </a:r>
            <a:r>
              <a:rPr sz="2700" b="1" spc="-44" baseline="1517" dirty="0" smtClean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700" b="1" spc="0" baseline="1517" dirty="0" smtClean="0">
                <a:solidFill>
                  <a:srgbClr val="FF0000"/>
                </a:solidFill>
                <a:latin typeface="Calibri"/>
                <a:cs typeface="Calibri"/>
              </a:rPr>
              <a:t>z</a:t>
            </a:r>
            <a:r>
              <a:rPr sz="2700" b="1" spc="4" baseline="1517" dirty="0" smtClean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700" b="1" spc="-25" baseline="1517" dirty="0" smtClean="0">
                <a:solidFill>
                  <a:srgbClr val="FF0000"/>
                </a:solidFill>
                <a:latin typeface="Calibri"/>
                <a:cs typeface="Calibri"/>
              </a:rPr>
              <a:t>r</a:t>
            </a:r>
            <a:r>
              <a:rPr sz="2700" b="1" spc="4" baseline="1517" dirty="0" smtClean="0">
                <a:solidFill>
                  <a:srgbClr val="FF0000"/>
                </a:solidFill>
                <a:latin typeface="Calibri"/>
                <a:cs typeface="Calibri"/>
              </a:rPr>
              <a:t>odz</a:t>
            </a:r>
            <a:r>
              <a:rPr sz="2700" b="1" spc="0" baseline="1517" dirty="0" smtClean="0">
                <a:solidFill>
                  <a:srgbClr val="FF0000"/>
                </a:solidFill>
                <a:latin typeface="Calibri"/>
                <a:cs typeface="Calibri"/>
              </a:rPr>
              <a:t>i</a:t>
            </a:r>
            <a:r>
              <a:rPr sz="2700" b="1" spc="-9" baseline="1517" dirty="0" smtClean="0">
                <a:solidFill>
                  <a:srgbClr val="FF0000"/>
                </a:solidFill>
                <a:latin typeface="Calibri"/>
                <a:cs typeface="Calibri"/>
              </a:rPr>
              <a:t>c</a:t>
            </a:r>
            <a:r>
              <a:rPr sz="2700" b="1" spc="0" baseline="1517" dirty="0" smtClean="0">
                <a:solidFill>
                  <a:srgbClr val="FF0000"/>
                </a:solidFill>
                <a:latin typeface="Calibri"/>
                <a:cs typeface="Calibri"/>
              </a:rPr>
              <a:t>ami</a:t>
            </a:r>
            <a:r>
              <a:rPr sz="2700" b="1" spc="-34" baseline="1517" dirty="0" smtClean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700" spc="4" baseline="1517" dirty="0" smtClean="0">
                <a:solidFill>
                  <a:srgbClr val="252573"/>
                </a:solidFill>
                <a:latin typeface="Calibri"/>
                <a:cs typeface="Calibri"/>
              </a:rPr>
              <a:t>u</a:t>
            </a:r>
            <a:r>
              <a:rPr sz="2700" spc="-4" baseline="1517" dirty="0" smtClean="0">
                <a:solidFill>
                  <a:srgbClr val="252573"/>
                </a:solidFill>
                <a:latin typeface="Calibri"/>
                <a:cs typeface="Calibri"/>
              </a:rPr>
              <a:t>cz</a:t>
            </a:r>
            <a:r>
              <a:rPr sz="2700" spc="4" baseline="1517" dirty="0" smtClean="0">
                <a:solidFill>
                  <a:srgbClr val="252573"/>
                </a:solidFill>
                <a:latin typeface="Calibri"/>
                <a:cs typeface="Calibri"/>
              </a:rPr>
              <a:t>n</a:t>
            </a:r>
            <a:r>
              <a:rPr sz="2700" spc="-4" baseline="1517" dirty="0" smtClean="0">
                <a:solidFill>
                  <a:srgbClr val="252573"/>
                </a:solidFill>
                <a:latin typeface="Calibri"/>
                <a:cs typeface="Calibri"/>
              </a:rPr>
              <a:t>i</a:t>
            </a:r>
            <a:r>
              <a:rPr sz="2700" spc="0" baseline="1517" dirty="0" smtClean="0">
                <a:solidFill>
                  <a:srgbClr val="252573"/>
                </a:solidFill>
                <a:latin typeface="Calibri"/>
                <a:cs typeface="Calibri"/>
              </a:rPr>
              <a:t>a</a:t>
            </a:r>
            <a:endParaRPr sz="1800" dirty="0">
              <a:latin typeface="Calibri"/>
              <a:cs typeface="Calibri"/>
            </a:endParaRPr>
          </a:p>
          <a:p>
            <a:pPr marL="12700" marR="34289">
              <a:lnSpc>
                <a:spcPts val="2160"/>
              </a:lnSpc>
            </a:pPr>
            <a:r>
              <a:rPr sz="2700" spc="0" baseline="1517" dirty="0" smtClean="0">
                <a:solidFill>
                  <a:srgbClr val="252573"/>
                </a:solidFill>
                <a:latin typeface="Calibri"/>
                <a:cs typeface="Calibri"/>
              </a:rPr>
              <a:t>w</a:t>
            </a:r>
            <a:r>
              <a:rPr sz="2700" spc="9" baseline="1517" dirty="0" smtClean="0">
                <a:solidFill>
                  <a:srgbClr val="252573"/>
                </a:solidFill>
                <a:latin typeface="Calibri"/>
                <a:cs typeface="Calibri"/>
              </a:rPr>
              <a:t> </a:t>
            </a:r>
            <a:r>
              <a:rPr sz="2700" spc="-29" baseline="1517" dirty="0" smtClean="0">
                <a:solidFill>
                  <a:srgbClr val="252573"/>
                </a:solidFill>
                <a:latin typeface="Calibri"/>
                <a:cs typeface="Calibri"/>
              </a:rPr>
              <a:t>r</a:t>
            </a:r>
            <a:r>
              <a:rPr sz="2700" spc="4" baseline="1517" dirty="0" smtClean="0">
                <a:solidFill>
                  <a:srgbClr val="252573"/>
                </a:solidFill>
                <a:latin typeface="Calibri"/>
                <a:cs typeface="Calibri"/>
              </a:rPr>
              <a:t>e</a:t>
            </a:r>
            <a:r>
              <a:rPr sz="2700" spc="0" baseline="1517" dirty="0" smtClean="0">
                <a:solidFill>
                  <a:srgbClr val="252573"/>
                </a:solidFill>
                <a:latin typeface="Calibri"/>
                <a:cs typeface="Calibri"/>
              </a:rPr>
              <a:t>a</a:t>
            </a:r>
            <a:r>
              <a:rPr sz="2700" spc="-4" baseline="1517" dirty="0" smtClean="0">
                <a:solidFill>
                  <a:srgbClr val="252573"/>
                </a:solidFill>
                <a:latin typeface="Calibri"/>
                <a:cs typeface="Calibri"/>
              </a:rPr>
              <a:t>li</a:t>
            </a:r>
            <a:r>
              <a:rPr sz="2700" spc="-25" baseline="1517" dirty="0" smtClean="0">
                <a:solidFill>
                  <a:srgbClr val="252573"/>
                </a:solidFill>
                <a:latin typeface="Calibri"/>
                <a:cs typeface="Calibri"/>
              </a:rPr>
              <a:t>z</a:t>
            </a:r>
            <a:r>
              <a:rPr sz="2700" spc="0" baseline="1517" dirty="0" smtClean="0">
                <a:solidFill>
                  <a:srgbClr val="252573"/>
                </a:solidFill>
                <a:latin typeface="Calibri"/>
                <a:cs typeface="Calibri"/>
              </a:rPr>
              <a:t>a</a:t>
            </a:r>
            <a:r>
              <a:rPr sz="2700" spc="-4" baseline="1517" dirty="0" smtClean="0">
                <a:solidFill>
                  <a:srgbClr val="252573"/>
                </a:solidFill>
                <a:latin typeface="Calibri"/>
                <a:cs typeface="Calibri"/>
              </a:rPr>
              <a:t>c</a:t>
            </a:r>
            <a:r>
              <a:rPr sz="2700" spc="0" baseline="1517" dirty="0" smtClean="0">
                <a:solidFill>
                  <a:srgbClr val="252573"/>
                </a:solidFill>
                <a:latin typeface="Calibri"/>
                <a:cs typeface="Calibri"/>
              </a:rPr>
              <a:t>ji</a:t>
            </a:r>
            <a:r>
              <a:rPr sz="2700" spc="9" baseline="1517" dirty="0" smtClean="0">
                <a:solidFill>
                  <a:srgbClr val="252573"/>
                </a:solidFill>
                <a:latin typeface="Calibri"/>
                <a:cs typeface="Calibri"/>
              </a:rPr>
              <a:t> </a:t>
            </a:r>
            <a:r>
              <a:rPr sz="2700" spc="-25" baseline="1517" dirty="0" smtClean="0">
                <a:solidFill>
                  <a:srgbClr val="252573"/>
                </a:solidFill>
                <a:latin typeface="Calibri"/>
                <a:cs typeface="Calibri"/>
              </a:rPr>
              <a:t>z</a:t>
            </a:r>
            <a:r>
              <a:rPr sz="2700" spc="0" baseline="1517" dirty="0" smtClean="0">
                <a:solidFill>
                  <a:srgbClr val="252573"/>
                </a:solidFill>
                <a:latin typeface="Calibri"/>
                <a:cs typeface="Calibri"/>
              </a:rPr>
              <a:t>a</a:t>
            </a:r>
            <a:r>
              <a:rPr sz="2700" spc="-4" baseline="1517" dirty="0" smtClean="0">
                <a:solidFill>
                  <a:srgbClr val="252573"/>
                </a:solidFill>
                <a:latin typeface="Calibri"/>
                <a:cs typeface="Calibri"/>
              </a:rPr>
              <a:t>l</a:t>
            </a:r>
            <a:r>
              <a:rPr sz="2700" spc="4" baseline="1517" dirty="0" smtClean="0">
                <a:solidFill>
                  <a:srgbClr val="252573"/>
                </a:solidFill>
                <a:latin typeface="Calibri"/>
                <a:cs typeface="Calibri"/>
              </a:rPr>
              <a:t>e</a:t>
            </a:r>
            <a:r>
              <a:rPr sz="2700" spc="-4" baseline="1517" dirty="0" smtClean="0">
                <a:solidFill>
                  <a:srgbClr val="252573"/>
                </a:solidFill>
                <a:latin typeface="Calibri"/>
                <a:cs typeface="Calibri"/>
              </a:rPr>
              <a:t>c</a:t>
            </a:r>
            <a:r>
              <a:rPr sz="2700" spc="4" baseline="1517" dirty="0" smtClean="0">
                <a:solidFill>
                  <a:srgbClr val="252573"/>
                </a:solidFill>
                <a:latin typeface="Calibri"/>
                <a:cs typeface="Calibri"/>
              </a:rPr>
              <a:t>e</a:t>
            </a:r>
            <a:r>
              <a:rPr sz="2700" spc="0" baseline="1517" dirty="0" smtClean="0">
                <a:solidFill>
                  <a:srgbClr val="252573"/>
                </a:solidFill>
                <a:latin typeface="Calibri"/>
                <a:cs typeface="Calibri"/>
              </a:rPr>
              <a:t>ń</a:t>
            </a:r>
            <a:r>
              <a:rPr sz="2700" spc="14" baseline="1517" dirty="0" smtClean="0">
                <a:solidFill>
                  <a:srgbClr val="252573"/>
                </a:solidFill>
                <a:latin typeface="Calibri"/>
                <a:cs typeface="Calibri"/>
              </a:rPr>
              <a:t> </a:t>
            </a:r>
            <a:r>
              <a:rPr sz="2700" spc="-25" baseline="1517" dirty="0" smtClean="0">
                <a:solidFill>
                  <a:srgbClr val="252573"/>
                </a:solidFill>
                <a:latin typeface="Calibri"/>
                <a:cs typeface="Calibri"/>
              </a:rPr>
              <a:t>z</a:t>
            </a:r>
            <a:r>
              <a:rPr sz="2700" spc="-9" baseline="1517" dirty="0" smtClean="0">
                <a:solidFill>
                  <a:srgbClr val="252573"/>
                </a:solidFill>
                <a:latin typeface="Calibri"/>
                <a:cs typeface="Calibri"/>
              </a:rPr>
              <a:t>a</a:t>
            </a:r>
            <a:r>
              <a:rPr sz="2700" spc="-25" baseline="1517" dirty="0" smtClean="0">
                <a:solidFill>
                  <a:srgbClr val="252573"/>
                </a:solidFill>
                <a:latin typeface="Calibri"/>
                <a:cs typeface="Calibri"/>
              </a:rPr>
              <a:t>w</a:t>
            </a:r>
            <a:r>
              <a:rPr sz="2700" spc="0" baseline="1517" dirty="0" smtClean="0">
                <a:solidFill>
                  <a:srgbClr val="252573"/>
                </a:solidFill>
                <a:latin typeface="Calibri"/>
                <a:cs typeface="Calibri"/>
              </a:rPr>
              <a:t>a</a:t>
            </a:r>
            <a:r>
              <a:rPr sz="2700" spc="-4" baseline="1517" dirty="0" smtClean="0">
                <a:solidFill>
                  <a:srgbClr val="252573"/>
                </a:solidFill>
                <a:latin typeface="Calibri"/>
                <a:cs typeface="Calibri"/>
              </a:rPr>
              <a:t>rt</a:t>
            </a:r>
            <a:r>
              <a:rPr sz="2700" spc="-25" baseline="1517" dirty="0" smtClean="0">
                <a:solidFill>
                  <a:srgbClr val="252573"/>
                </a:solidFill>
                <a:latin typeface="Calibri"/>
                <a:cs typeface="Calibri"/>
              </a:rPr>
              <a:t>y</a:t>
            </a:r>
            <a:r>
              <a:rPr sz="2700" spc="-4" baseline="1517" dirty="0" smtClean="0">
                <a:solidFill>
                  <a:srgbClr val="252573"/>
                </a:solidFill>
                <a:latin typeface="Calibri"/>
                <a:cs typeface="Calibri"/>
              </a:rPr>
              <a:t>ch</a:t>
            </a:r>
            <a:endParaRPr sz="1800" dirty="0">
              <a:latin typeface="Calibri"/>
              <a:cs typeface="Calibri"/>
            </a:endParaRPr>
          </a:p>
          <a:p>
            <a:pPr marL="12700" marR="34289">
              <a:lnSpc>
                <a:spcPts val="2160"/>
              </a:lnSpc>
            </a:pPr>
            <a:r>
              <a:rPr sz="2700" spc="0" baseline="1517" dirty="0" smtClean="0">
                <a:solidFill>
                  <a:srgbClr val="252573"/>
                </a:solidFill>
                <a:latin typeface="Calibri"/>
                <a:cs typeface="Calibri"/>
              </a:rPr>
              <a:t>w</a:t>
            </a:r>
            <a:r>
              <a:rPr sz="2700" spc="9" baseline="1517" dirty="0" smtClean="0">
                <a:solidFill>
                  <a:srgbClr val="252573"/>
                </a:solidFill>
                <a:latin typeface="Calibri"/>
                <a:cs typeface="Calibri"/>
              </a:rPr>
              <a:t> </a:t>
            </a:r>
            <a:r>
              <a:rPr sz="2700" spc="0" baseline="1517" dirty="0" smtClean="0">
                <a:solidFill>
                  <a:srgbClr val="252573"/>
                </a:solidFill>
                <a:latin typeface="Calibri"/>
                <a:cs typeface="Calibri"/>
              </a:rPr>
              <a:t>o</a:t>
            </a:r>
            <a:r>
              <a:rPr sz="2700" spc="-4" baseline="1517" dirty="0" smtClean="0">
                <a:solidFill>
                  <a:srgbClr val="252573"/>
                </a:solidFill>
                <a:latin typeface="Calibri"/>
                <a:cs typeface="Calibri"/>
              </a:rPr>
              <a:t>r</a:t>
            </a:r>
            <a:r>
              <a:rPr sz="2700" spc="-39" baseline="1517" dirty="0" smtClean="0">
                <a:solidFill>
                  <a:srgbClr val="252573"/>
                </a:solidFill>
                <a:latin typeface="Calibri"/>
                <a:cs typeface="Calibri"/>
              </a:rPr>
              <a:t>z</a:t>
            </a:r>
            <a:r>
              <a:rPr sz="2700" spc="4" baseline="1517" dirty="0" smtClean="0">
                <a:solidFill>
                  <a:srgbClr val="252573"/>
                </a:solidFill>
                <a:latin typeface="Calibri"/>
                <a:cs typeface="Calibri"/>
              </a:rPr>
              <a:t>e</a:t>
            </a:r>
            <a:r>
              <a:rPr sz="2700" spc="-4" baseline="1517" dirty="0" smtClean="0">
                <a:solidFill>
                  <a:srgbClr val="252573"/>
                </a:solidFill>
                <a:latin typeface="Calibri"/>
                <a:cs typeface="Calibri"/>
              </a:rPr>
              <a:t>c</a:t>
            </a:r>
            <a:r>
              <a:rPr sz="2700" spc="-39" baseline="1517" dirty="0" smtClean="0">
                <a:solidFill>
                  <a:srgbClr val="252573"/>
                </a:solidFill>
                <a:latin typeface="Calibri"/>
                <a:cs typeface="Calibri"/>
              </a:rPr>
              <a:t>z</a:t>
            </a:r>
            <a:r>
              <a:rPr sz="2700" spc="4" baseline="1517" dirty="0" smtClean="0">
                <a:solidFill>
                  <a:srgbClr val="252573"/>
                </a:solidFill>
                <a:latin typeface="Calibri"/>
                <a:cs typeface="Calibri"/>
              </a:rPr>
              <a:t>en</a:t>
            </a:r>
            <a:r>
              <a:rPr sz="2700" spc="-4" baseline="1517" dirty="0" smtClean="0">
                <a:solidFill>
                  <a:srgbClr val="252573"/>
                </a:solidFill>
                <a:latin typeface="Calibri"/>
                <a:cs typeface="Calibri"/>
              </a:rPr>
              <a:t>i</a:t>
            </a:r>
            <a:r>
              <a:rPr sz="2700" spc="0" baseline="1517" dirty="0" smtClean="0">
                <a:solidFill>
                  <a:srgbClr val="252573"/>
                </a:solidFill>
                <a:latin typeface="Calibri"/>
                <a:cs typeface="Calibri"/>
              </a:rPr>
              <a:t>u</a:t>
            </a:r>
            <a:r>
              <a:rPr sz="2700" spc="29" baseline="1517" dirty="0" smtClean="0">
                <a:solidFill>
                  <a:srgbClr val="252573"/>
                </a:solidFill>
                <a:latin typeface="Calibri"/>
                <a:cs typeface="Calibri"/>
              </a:rPr>
              <a:t> </a:t>
            </a:r>
            <a:r>
              <a:rPr sz="2700" spc="0" baseline="1517" dirty="0" smtClean="0">
                <a:solidFill>
                  <a:srgbClr val="252573"/>
                </a:solidFill>
                <a:latin typeface="Calibri"/>
                <a:cs typeface="Calibri"/>
              </a:rPr>
              <a:t>o </a:t>
            </a:r>
            <a:r>
              <a:rPr sz="2700" spc="4" baseline="1517" dirty="0" smtClean="0">
                <a:solidFill>
                  <a:srgbClr val="252573"/>
                </a:solidFill>
                <a:latin typeface="Calibri"/>
                <a:cs typeface="Calibri"/>
              </a:rPr>
              <a:t>p</a:t>
            </a:r>
            <a:r>
              <a:rPr sz="2700" spc="0" baseline="1517" dirty="0" smtClean="0">
                <a:solidFill>
                  <a:srgbClr val="252573"/>
                </a:solidFill>
                <a:latin typeface="Calibri"/>
                <a:cs typeface="Calibri"/>
              </a:rPr>
              <a:t>o</a:t>
            </a:r>
            <a:r>
              <a:rPr sz="2700" spc="-4" baseline="1517" dirty="0" smtClean="0">
                <a:solidFill>
                  <a:srgbClr val="252573"/>
                </a:solidFill>
                <a:latin typeface="Calibri"/>
                <a:cs typeface="Calibri"/>
              </a:rPr>
              <a:t>tr</a:t>
            </a:r>
            <a:r>
              <a:rPr sz="2700" spc="-39" baseline="1517" dirty="0" smtClean="0">
                <a:solidFill>
                  <a:srgbClr val="252573"/>
                </a:solidFill>
                <a:latin typeface="Calibri"/>
                <a:cs typeface="Calibri"/>
              </a:rPr>
              <a:t>z</a:t>
            </a:r>
            <a:r>
              <a:rPr sz="2700" spc="4" baseline="1517" dirty="0" smtClean="0">
                <a:solidFill>
                  <a:srgbClr val="252573"/>
                </a:solidFill>
                <a:latin typeface="Calibri"/>
                <a:cs typeface="Calibri"/>
              </a:rPr>
              <a:t>eb</a:t>
            </a:r>
            <a:r>
              <a:rPr sz="2700" spc="-4" baseline="1517" dirty="0" smtClean="0">
                <a:solidFill>
                  <a:srgbClr val="252573"/>
                </a:solidFill>
                <a:latin typeface="Calibri"/>
                <a:cs typeface="Calibri"/>
              </a:rPr>
              <a:t>i</a:t>
            </a:r>
            <a:r>
              <a:rPr sz="2700" spc="0" baseline="1517" dirty="0" smtClean="0">
                <a:solidFill>
                  <a:srgbClr val="252573"/>
                </a:solidFill>
                <a:latin typeface="Calibri"/>
                <a:cs typeface="Calibri"/>
              </a:rPr>
              <a:t>e</a:t>
            </a:r>
            <a:endParaRPr sz="1800" dirty="0">
              <a:latin typeface="Calibri"/>
              <a:cs typeface="Calibri"/>
            </a:endParaRPr>
          </a:p>
          <a:p>
            <a:pPr marL="12700" marR="34289">
              <a:lnSpc>
                <a:spcPts val="2160"/>
              </a:lnSpc>
            </a:pPr>
            <a:r>
              <a:rPr sz="2700" spc="-14" baseline="1517" dirty="0" smtClean="0">
                <a:solidFill>
                  <a:srgbClr val="252573"/>
                </a:solidFill>
                <a:latin typeface="Calibri"/>
                <a:cs typeface="Calibri"/>
              </a:rPr>
              <a:t>k</a:t>
            </a:r>
            <a:r>
              <a:rPr sz="2700" spc="-4" baseline="1517" dirty="0" smtClean="0">
                <a:solidFill>
                  <a:srgbClr val="252573"/>
                </a:solidFill>
                <a:latin typeface="Calibri"/>
                <a:cs typeface="Calibri"/>
              </a:rPr>
              <a:t>sz</a:t>
            </a:r>
            <a:r>
              <a:rPr sz="2700" spc="-25" baseline="1517" dirty="0" smtClean="0">
                <a:solidFill>
                  <a:srgbClr val="252573"/>
                </a:solidFill>
                <a:latin typeface="Calibri"/>
                <a:cs typeface="Calibri"/>
              </a:rPr>
              <a:t>t</a:t>
            </a:r>
            <a:r>
              <a:rPr sz="2700" spc="0" baseline="1517" dirty="0" smtClean="0">
                <a:solidFill>
                  <a:srgbClr val="252573"/>
                </a:solidFill>
                <a:latin typeface="Calibri"/>
                <a:cs typeface="Calibri"/>
              </a:rPr>
              <a:t>ał</a:t>
            </a:r>
            <a:r>
              <a:rPr sz="2700" spc="-4" baseline="1517" dirty="0" smtClean="0">
                <a:solidFill>
                  <a:srgbClr val="252573"/>
                </a:solidFill>
                <a:latin typeface="Calibri"/>
                <a:cs typeface="Calibri"/>
              </a:rPr>
              <a:t>c</a:t>
            </a:r>
            <a:r>
              <a:rPr sz="2700" spc="4" baseline="1517" dirty="0" smtClean="0">
                <a:solidFill>
                  <a:srgbClr val="252573"/>
                </a:solidFill>
                <a:latin typeface="Calibri"/>
                <a:cs typeface="Calibri"/>
              </a:rPr>
              <a:t>en</a:t>
            </a:r>
            <a:r>
              <a:rPr sz="2700" spc="-4" baseline="1517" dirty="0" smtClean="0">
                <a:solidFill>
                  <a:srgbClr val="252573"/>
                </a:solidFill>
                <a:latin typeface="Calibri"/>
                <a:cs typeface="Calibri"/>
              </a:rPr>
              <a:t>i</a:t>
            </a:r>
            <a:r>
              <a:rPr sz="2700" spc="0" baseline="1517" dirty="0" smtClean="0">
                <a:solidFill>
                  <a:srgbClr val="252573"/>
                </a:solidFill>
                <a:latin typeface="Calibri"/>
                <a:cs typeface="Calibri"/>
              </a:rPr>
              <a:t>a</a:t>
            </a:r>
            <a:r>
              <a:rPr sz="2700" spc="14" baseline="1517" dirty="0" smtClean="0">
                <a:solidFill>
                  <a:srgbClr val="252573"/>
                </a:solidFill>
                <a:latin typeface="Calibri"/>
                <a:cs typeface="Calibri"/>
              </a:rPr>
              <a:t> </a:t>
            </a:r>
            <a:r>
              <a:rPr sz="2700" spc="4" baseline="1517" dirty="0" smtClean="0">
                <a:solidFill>
                  <a:srgbClr val="252573"/>
                </a:solidFill>
                <a:latin typeface="Calibri"/>
                <a:cs typeface="Calibri"/>
              </a:rPr>
              <a:t>spe</a:t>
            </a:r>
            <a:r>
              <a:rPr sz="2700" spc="-4" baseline="1517" dirty="0" smtClean="0">
                <a:solidFill>
                  <a:srgbClr val="252573"/>
                </a:solidFill>
                <a:latin typeface="Calibri"/>
                <a:cs typeface="Calibri"/>
              </a:rPr>
              <a:t>c</a:t>
            </a:r>
            <a:r>
              <a:rPr sz="2700" spc="0" baseline="1517" dirty="0" smtClean="0">
                <a:solidFill>
                  <a:srgbClr val="252573"/>
                </a:solidFill>
                <a:latin typeface="Calibri"/>
                <a:cs typeface="Calibri"/>
              </a:rPr>
              <a:t>ja</a:t>
            </a:r>
            <a:r>
              <a:rPr sz="2700" spc="-4" baseline="1517" dirty="0" smtClean="0">
                <a:solidFill>
                  <a:srgbClr val="252573"/>
                </a:solidFill>
                <a:latin typeface="Calibri"/>
                <a:cs typeface="Calibri"/>
              </a:rPr>
              <a:t>l</a:t>
            </a:r>
            <a:r>
              <a:rPr sz="2700" spc="4" baseline="1517" dirty="0" smtClean="0">
                <a:solidFill>
                  <a:srgbClr val="252573"/>
                </a:solidFill>
                <a:latin typeface="Calibri"/>
                <a:cs typeface="Calibri"/>
              </a:rPr>
              <a:t>ne</a:t>
            </a:r>
            <a:r>
              <a:rPr sz="2700" spc="-4" baseline="1517" dirty="0" smtClean="0">
                <a:solidFill>
                  <a:srgbClr val="252573"/>
                </a:solidFill>
                <a:latin typeface="Calibri"/>
                <a:cs typeface="Calibri"/>
              </a:rPr>
              <a:t>g</a:t>
            </a:r>
            <a:r>
              <a:rPr sz="2700" spc="0" baseline="1517" dirty="0" smtClean="0">
                <a:solidFill>
                  <a:srgbClr val="252573"/>
                </a:solidFill>
                <a:latin typeface="Calibri"/>
                <a:cs typeface="Calibri"/>
              </a:rPr>
              <a:t>o.</a:t>
            </a:r>
            <a:endParaRPr sz="1800" dirty="0">
              <a:latin typeface="Calibri"/>
              <a:cs typeface="Calibri"/>
            </a:endParaRPr>
          </a:p>
        </p:txBody>
      </p:sp>
      <p:sp>
        <p:nvSpPr>
          <p:cNvPr id="8" name="Symbol zastępczy numeru slajd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B893A-09D0-4D48-94CA-43EDF22337CC}" type="slidenum">
              <a:rPr lang="pl-PL" smtClean="0"/>
              <a:pPr/>
              <a:t>21</a:t>
            </a:fld>
            <a:endParaRPr lang="pl-PL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solidFill>
            <a:schemeClr val="tx2">
              <a:lumMod val="50000"/>
            </a:schemeClr>
          </a:solidFill>
        </p:spPr>
        <p:txBody>
          <a:bodyPr>
            <a:normAutofit/>
          </a:bodyPr>
          <a:lstStyle/>
          <a:p>
            <a:pPr marL="643185">
              <a:lnSpc>
                <a:spcPts val="3360"/>
              </a:lnSpc>
              <a:spcBef>
                <a:spcPts val="168"/>
              </a:spcBef>
            </a:pPr>
            <a:r>
              <a:rPr lang="pl-PL" sz="3200" b="1" spc="-4" baseline="3413" dirty="0" smtClean="0">
                <a:solidFill>
                  <a:schemeClr val="bg1"/>
                </a:solidFill>
                <a:cs typeface="Calibri"/>
              </a:rPr>
              <a:t>I</a:t>
            </a:r>
            <a:r>
              <a:rPr lang="pl-PL" sz="3200" b="1" baseline="3413" dirty="0" smtClean="0">
                <a:solidFill>
                  <a:schemeClr val="bg1"/>
                </a:solidFill>
                <a:cs typeface="Calibri"/>
              </a:rPr>
              <a:t>N</a:t>
            </a:r>
            <a:r>
              <a:rPr lang="pl-PL" sz="3200" b="1" spc="-84" baseline="3413" dirty="0" smtClean="0">
                <a:solidFill>
                  <a:schemeClr val="bg1"/>
                </a:solidFill>
                <a:cs typeface="Calibri"/>
              </a:rPr>
              <a:t>D</a:t>
            </a:r>
            <a:r>
              <a:rPr lang="pl-PL" sz="3200" b="1" spc="4" baseline="3413" dirty="0" smtClean="0">
                <a:solidFill>
                  <a:schemeClr val="bg1"/>
                </a:solidFill>
                <a:cs typeface="Calibri"/>
              </a:rPr>
              <a:t>Y</a:t>
            </a:r>
            <a:r>
              <a:rPr lang="pl-PL" sz="3200" b="1" baseline="3413" dirty="0" smtClean="0">
                <a:solidFill>
                  <a:schemeClr val="bg1"/>
                </a:solidFill>
                <a:cs typeface="Calibri"/>
              </a:rPr>
              <a:t>W</a:t>
            </a:r>
            <a:r>
              <a:rPr lang="pl-PL" sz="3200" b="1" spc="-4" baseline="3413" dirty="0" smtClean="0">
                <a:solidFill>
                  <a:schemeClr val="bg1"/>
                </a:solidFill>
                <a:cs typeface="Calibri"/>
              </a:rPr>
              <a:t>ID</a:t>
            </a:r>
            <a:r>
              <a:rPr lang="pl-PL" sz="3200" b="1" spc="-89" baseline="3413" dirty="0" smtClean="0">
                <a:solidFill>
                  <a:schemeClr val="bg1"/>
                </a:solidFill>
                <a:cs typeface="Calibri"/>
              </a:rPr>
              <a:t>U</a:t>
            </a:r>
            <a:r>
              <a:rPr lang="pl-PL" sz="3200" b="1" spc="4" baseline="3413" dirty="0" smtClean="0">
                <a:solidFill>
                  <a:schemeClr val="bg1"/>
                </a:solidFill>
                <a:cs typeface="Calibri"/>
              </a:rPr>
              <a:t>A</a:t>
            </a:r>
            <a:r>
              <a:rPr lang="pl-PL" sz="3200" b="1" baseline="3413" dirty="0" smtClean="0">
                <a:solidFill>
                  <a:schemeClr val="bg1"/>
                </a:solidFill>
                <a:cs typeface="Calibri"/>
              </a:rPr>
              <a:t>LNY</a:t>
            </a:r>
            <a:r>
              <a:rPr lang="pl-PL" sz="3200" b="1" spc="-39" baseline="3413" dirty="0" smtClean="0">
                <a:solidFill>
                  <a:schemeClr val="bg1"/>
                </a:solidFill>
                <a:cs typeface="Calibri"/>
              </a:rPr>
              <a:t> </a:t>
            </a:r>
            <a:r>
              <a:rPr lang="pl-PL" sz="3200" b="1" baseline="3413" dirty="0" smtClean="0">
                <a:solidFill>
                  <a:schemeClr val="bg1"/>
                </a:solidFill>
                <a:cs typeface="Calibri"/>
              </a:rPr>
              <a:t>P</a:t>
            </a:r>
            <a:r>
              <a:rPr lang="pl-PL" sz="3200" b="1" spc="-39" baseline="3413" dirty="0" smtClean="0">
                <a:solidFill>
                  <a:schemeClr val="bg1"/>
                </a:solidFill>
                <a:cs typeface="Calibri"/>
              </a:rPr>
              <a:t>R</a:t>
            </a:r>
            <a:r>
              <a:rPr lang="pl-PL" sz="3200" b="1" spc="4" baseline="3413" dirty="0" smtClean="0">
                <a:solidFill>
                  <a:schemeClr val="bg1"/>
                </a:solidFill>
                <a:cs typeface="Calibri"/>
              </a:rPr>
              <a:t>O</a:t>
            </a:r>
            <a:r>
              <a:rPr lang="pl-PL" sz="3200" b="1" baseline="3413" dirty="0" smtClean="0">
                <a:solidFill>
                  <a:schemeClr val="bg1"/>
                </a:solidFill>
                <a:cs typeface="Calibri"/>
              </a:rPr>
              <a:t>G</a:t>
            </a:r>
            <a:r>
              <a:rPr lang="pl-PL" sz="3200" b="1" spc="-4" baseline="3413" dirty="0" smtClean="0">
                <a:solidFill>
                  <a:schemeClr val="bg1"/>
                </a:solidFill>
                <a:cs typeface="Calibri"/>
              </a:rPr>
              <a:t>R</a:t>
            </a:r>
            <a:r>
              <a:rPr lang="pl-PL" sz="3200" b="1" spc="4" baseline="3413" dirty="0" smtClean="0">
                <a:solidFill>
                  <a:schemeClr val="bg1"/>
                </a:solidFill>
                <a:cs typeface="Calibri"/>
              </a:rPr>
              <a:t>A</a:t>
            </a:r>
            <a:r>
              <a:rPr lang="pl-PL" sz="3200" b="1" baseline="3413" dirty="0" smtClean="0">
                <a:solidFill>
                  <a:schemeClr val="bg1"/>
                </a:solidFill>
                <a:cs typeface="Calibri"/>
              </a:rPr>
              <a:t>M</a:t>
            </a:r>
            <a:r>
              <a:rPr lang="pl-PL" sz="3200" b="1" spc="-19" baseline="3413" dirty="0" smtClean="0">
                <a:solidFill>
                  <a:schemeClr val="bg1"/>
                </a:solidFill>
                <a:cs typeface="Calibri"/>
              </a:rPr>
              <a:t> </a:t>
            </a:r>
            <a:r>
              <a:rPr lang="pl-PL" sz="3200" b="1" spc="-4" baseline="3413" dirty="0" err="1" smtClean="0">
                <a:solidFill>
                  <a:schemeClr val="bg1"/>
                </a:solidFill>
                <a:cs typeface="Calibri"/>
              </a:rPr>
              <a:t>EDU</a:t>
            </a:r>
            <a:r>
              <a:rPr lang="pl-PL" sz="3200" b="1" baseline="3413" dirty="0" err="1" smtClean="0">
                <a:solidFill>
                  <a:schemeClr val="bg1"/>
                </a:solidFill>
                <a:cs typeface="Calibri"/>
              </a:rPr>
              <a:t>K</a:t>
            </a:r>
            <a:r>
              <a:rPr lang="pl-PL" sz="3200" b="1" spc="-29" baseline="3413" dirty="0" err="1" smtClean="0">
                <a:solidFill>
                  <a:schemeClr val="bg1"/>
                </a:solidFill>
                <a:cs typeface="Calibri"/>
              </a:rPr>
              <a:t>A</a:t>
            </a:r>
            <a:r>
              <a:rPr lang="pl-PL" sz="3200" b="1" spc="-4" baseline="3413" dirty="0" err="1" smtClean="0">
                <a:solidFill>
                  <a:schemeClr val="bg1"/>
                </a:solidFill>
                <a:cs typeface="Calibri"/>
              </a:rPr>
              <a:t>C</a:t>
            </a:r>
            <a:r>
              <a:rPr lang="pl-PL" sz="3200" b="1" spc="-179" baseline="3413" dirty="0" err="1" smtClean="0">
                <a:solidFill>
                  <a:schemeClr val="bg1"/>
                </a:solidFill>
                <a:cs typeface="Calibri"/>
              </a:rPr>
              <a:t>Y</a:t>
            </a:r>
            <a:r>
              <a:rPr lang="pl-PL" sz="3200" b="1" spc="-4" baseline="3413" dirty="0" err="1" smtClean="0">
                <a:solidFill>
                  <a:schemeClr val="bg1"/>
                </a:solidFill>
                <a:cs typeface="Calibri"/>
              </a:rPr>
              <a:t>J</a:t>
            </a:r>
            <a:r>
              <a:rPr lang="pl-PL" sz="3200" b="1" baseline="3413" dirty="0" err="1" smtClean="0">
                <a:solidFill>
                  <a:schemeClr val="bg1"/>
                </a:solidFill>
                <a:cs typeface="Calibri"/>
              </a:rPr>
              <a:t>NO-</a:t>
            </a:r>
            <a:r>
              <a:rPr lang="pl-PL" sz="3200" b="1" spc="4" baseline="1706" dirty="0" err="1" smtClean="0">
                <a:solidFill>
                  <a:schemeClr val="bg1"/>
                </a:solidFill>
                <a:cs typeface="Calibri"/>
              </a:rPr>
              <a:t>-</a:t>
            </a:r>
            <a:r>
              <a:rPr lang="pl-PL" sz="3200" b="1" spc="-4" baseline="1706" dirty="0" err="1" smtClean="0">
                <a:solidFill>
                  <a:schemeClr val="bg1"/>
                </a:solidFill>
                <a:cs typeface="Calibri"/>
              </a:rPr>
              <a:t>TER</a:t>
            </a:r>
            <a:r>
              <a:rPr lang="pl-PL" sz="3200" b="1" spc="4" baseline="1706" dirty="0" err="1" smtClean="0">
                <a:solidFill>
                  <a:schemeClr val="bg1"/>
                </a:solidFill>
                <a:cs typeface="Calibri"/>
              </a:rPr>
              <a:t>A</a:t>
            </a:r>
            <a:r>
              <a:rPr lang="pl-PL" sz="3200" b="1" baseline="1706" dirty="0" err="1" smtClean="0">
                <a:solidFill>
                  <a:schemeClr val="bg1"/>
                </a:solidFill>
                <a:cs typeface="Calibri"/>
              </a:rPr>
              <a:t>P</a:t>
            </a:r>
            <a:r>
              <a:rPr lang="pl-PL" sz="3200" b="1" spc="-4" baseline="1706" dirty="0" err="1" smtClean="0">
                <a:solidFill>
                  <a:schemeClr val="bg1"/>
                </a:solidFill>
                <a:cs typeface="Calibri"/>
              </a:rPr>
              <a:t>EUT</a:t>
            </a:r>
            <a:r>
              <a:rPr lang="pl-PL" sz="3200" b="1" spc="-119" baseline="1706" dirty="0" err="1" smtClean="0">
                <a:solidFill>
                  <a:schemeClr val="bg1"/>
                </a:solidFill>
                <a:cs typeface="Calibri"/>
              </a:rPr>
              <a:t>Y</a:t>
            </a:r>
            <a:r>
              <a:rPr lang="pl-PL" sz="3200" b="1" spc="-4" baseline="1706" dirty="0" err="1" smtClean="0">
                <a:solidFill>
                  <a:schemeClr val="bg1"/>
                </a:solidFill>
                <a:cs typeface="Calibri"/>
              </a:rPr>
              <a:t>C</a:t>
            </a:r>
            <a:r>
              <a:rPr lang="pl-PL" sz="3200" b="1" spc="4" baseline="1706" dirty="0" err="1" smtClean="0">
                <a:solidFill>
                  <a:schemeClr val="bg1"/>
                </a:solidFill>
                <a:cs typeface="Calibri"/>
              </a:rPr>
              <a:t>Z</a:t>
            </a:r>
            <a:r>
              <a:rPr lang="pl-PL" sz="3200" b="1" baseline="1706" dirty="0" err="1" smtClean="0">
                <a:solidFill>
                  <a:schemeClr val="bg1"/>
                </a:solidFill>
                <a:cs typeface="Calibri"/>
              </a:rPr>
              <a:t>NY</a:t>
            </a:r>
            <a:r>
              <a:rPr lang="pl-PL" sz="3200" b="1" baseline="1706" dirty="0" smtClean="0">
                <a:solidFill>
                  <a:schemeClr val="bg1"/>
                </a:solidFill>
                <a:cs typeface="Calibri"/>
              </a:rPr>
              <a:t> </a:t>
            </a:r>
            <a:r>
              <a:rPr lang="pl-PL" sz="3200" b="1" dirty="0" smtClean="0">
                <a:solidFill>
                  <a:schemeClr val="bg1"/>
                </a:solidFill>
              </a:rPr>
              <a:t>POZIOM DIAGNOSTYCZNY</a:t>
            </a:r>
            <a:endParaRPr lang="pl-PL" sz="3200" dirty="0">
              <a:solidFill>
                <a:schemeClr val="bg1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713387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pl-PL" sz="2000" b="1" dirty="0" smtClean="0">
                <a:solidFill>
                  <a:schemeClr val="tx2">
                    <a:lumMod val="75000"/>
                  </a:schemeClr>
                </a:solidFill>
              </a:rPr>
              <a:t>Nauczyciele i specjaliści pracujący z uczniem dokonują diagnozy </a:t>
            </a:r>
          </a:p>
          <a:p>
            <a:pPr>
              <a:buNone/>
            </a:pPr>
            <a:r>
              <a:rPr lang="pl-PL" sz="2000" b="1" dirty="0" smtClean="0">
                <a:solidFill>
                  <a:schemeClr val="tx2">
                    <a:lumMod val="75000"/>
                  </a:schemeClr>
                </a:solidFill>
              </a:rPr>
              <a:t>funkcjonalnej ucznia.</a:t>
            </a:r>
          </a:p>
          <a:p>
            <a:pPr>
              <a:spcBef>
                <a:spcPts val="0"/>
              </a:spcBef>
              <a:buNone/>
            </a:pPr>
            <a:r>
              <a:rPr lang="pl-PL" sz="2000" dirty="0" smtClean="0"/>
              <a:t>Na </a:t>
            </a:r>
            <a:r>
              <a:rPr lang="pl-PL" sz="2000" b="1" dirty="0" smtClean="0">
                <a:solidFill>
                  <a:srgbClr val="C00000"/>
                </a:solidFill>
              </a:rPr>
              <a:t>diagnozę funkcjonalną składają się</a:t>
            </a:r>
            <a:r>
              <a:rPr lang="pl-PL" sz="2000" b="1" dirty="0" smtClean="0"/>
              <a:t>:</a:t>
            </a:r>
          </a:p>
          <a:p>
            <a:pPr marL="0">
              <a:spcBef>
                <a:spcPts val="0"/>
              </a:spcBef>
            </a:pPr>
            <a:r>
              <a:rPr lang="pl-PL" sz="2000" dirty="0" smtClean="0"/>
              <a:t>zestaw </a:t>
            </a:r>
            <a:r>
              <a:rPr lang="pl-PL" sz="2000" b="1" dirty="0" smtClean="0">
                <a:solidFill>
                  <a:schemeClr val="tx2"/>
                </a:solidFill>
              </a:rPr>
              <a:t>umiejętności, które dziecko przejawia w życiu codziennym </a:t>
            </a:r>
            <a:r>
              <a:rPr lang="pl-PL" sz="2000" dirty="0" smtClean="0"/>
              <a:t/>
            </a:r>
            <a:br>
              <a:rPr lang="pl-PL" sz="2000" dirty="0" smtClean="0"/>
            </a:br>
            <a:r>
              <a:rPr lang="pl-PL" sz="2000" dirty="0" smtClean="0"/>
              <a:t>i które bezpośrednio wpływają na zwiększenie jego niezależności i poprawę jakości życia, obrazuje tempo, rytm i dynamikę rozwoju dziecka;</a:t>
            </a:r>
          </a:p>
          <a:p>
            <a:pPr marL="0">
              <a:spcBef>
                <a:spcPts val="0"/>
              </a:spcBef>
            </a:pPr>
            <a:r>
              <a:rPr lang="pl-PL" sz="2000" b="1" dirty="0" smtClean="0">
                <a:solidFill>
                  <a:schemeClr val="tx2"/>
                </a:solidFill>
              </a:rPr>
              <a:t>analiza wszystkich wytworów dziecka;</a:t>
            </a:r>
          </a:p>
          <a:p>
            <a:pPr marL="0">
              <a:spcBef>
                <a:spcPts val="0"/>
              </a:spcBef>
            </a:pPr>
            <a:r>
              <a:rPr lang="pl-PL" sz="2000" b="1" dirty="0" smtClean="0">
                <a:solidFill>
                  <a:schemeClr val="tx2"/>
                </a:solidFill>
              </a:rPr>
              <a:t>obserwowanie zachowań </a:t>
            </a:r>
            <a:r>
              <a:rPr lang="pl-PL" sz="2000" dirty="0" smtClean="0"/>
              <a:t>dziecka w różnych sytuacjach zadaniowych </a:t>
            </a:r>
            <a:br>
              <a:rPr lang="pl-PL" sz="2000" dirty="0" smtClean="0"/>
            </a:br>
            <a:r>
              <a:rPr lang="pl-PL" sz="2000" dirty="0" smtClean="0"/>
              <a:t>i społecznych ( umiejętności w sferze emocjonalno-społecznej, poznawczej, ruchowej w zakresie samoobsługi);</a:t>
            </a:r>
          </a:p>
          <a:p>
            <a:pPr marL="0">
              <a:spcBef>
                <a:spcPts val="0"/>
              </a:spcBef>
            </a:pPr>
            <a:r>
              <a:rPr lang="pl-PL" sz="2000" b="1" dirty="0" smtClean="0">
                <a:solidFill>
                  <a:schemeClr val="tx2"/>
                </a:solidFill>
              </a:rPr>
              <a:t>rozmowy z dzieckiem;</a:t>
            </a:r>
          </a:p>
          <a:p>
            <a:pPr marL="0">
              <a:spcBef>
                <a:spcPts val="0"/>
              </a:spcBef>
            </a:pPr>
            <a:r>
              <a:rPr lang="pl-PL" sz="2000" b="1" dirty="0" smtClean="0">
                <a:solidFill>
                  <a:schemeClr val="tx2"/>
                </a:solidFill>
              </a:rPr>
              <a:t>wywiad z rodzicami;</a:t>
            </a:r>
          </a:p>
          <a:p>
            <a:pPr marL="0">
              <a:spcBef>
                <a:spcPts val="0"/>
              </a:spcBef>
              <a:buNone/>
            </a:pPr>
            <a:r>
              <a:rPr lang="pl-PL" sz="2000" dirty="0" smtClean="0"/>
              <a:t>Bardzo ważnym elementem diagnozy funkcjonalnej jest sporządzenie:</a:t>
            </a:r>
          </a:p>
          <a:p>
            <a:pPr marL="0">
              <a:spcBef>
                <a:spcPts val="0"/>
              </a:spcBef>
            </a:pPr>
            <a:r>
              <a:rPr lang="pl-PL" sz="2000" dirty="0" smtClean="0"/>
              <a:t>spisu rzeczy i czynności lubianych i nieakceptowanych przez dziecko;</a:t>
            </a:r>
          </a:p>
          <a:p>
            <a:pPr marL="0">
              <a:spcBef>
                <a:spcPts val="0"/>
              </a:spcBef>
            </a:pPr>
            <a:r>
              <a:rPr lang="pl-PL" sz="2000" dirty="0" smtClean="0"/>
              <a:t>listy sposobów okazywania przez nie aprobaty i dezaprobaty.</a:t>
            </a:r>
            <a:endParaRPr lang="pl-PL" sz="2000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B893A-09D0-4D48-94CA-43EDF22337CC}" type="slidenum">
              <a:rPr lang="pl-PL" smtClean="0"/>
              <a:pPr/>
              <a:t>22</a:t>
            </a:fld>
            <a:endParaRPr lang="pl-PL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solidFill>
            <a:schemeClr val="tx2">
              <a:lumMod val="50000"/>
            </a:schemeClr>
          </a:solidFill>
        </p:spPr>
        <p:txBody>
          <a:bodyPr>
            <a:noAutofit/>
          </a:bodyPr>
          <a:lstStyle/>
          <a:p>
            <a:r>
              <a:rPr lang="pl-PL" sz="3200" dirty="0" smtClean="0">
                <a:solidFill>
                  <a:schemeClr val="bg1"/>
                </a:solidFill>
              </a:rPr>
              <a:t>Obserwacja </a:t>
            </a:r>
            <a:r>
              <a:rPr lang="pl-PL" sz="3200" dirty="0" smtClean="0">
                <a:solidFill>
                  <a:schemeClr val="bg1"/>
                </a:solidFill>
              </a:rPr>
              <a:t>sfer rozwoju ucznia</a:t>
            </a:r>
            <a:endParaRPr lang="pl-PL" sz="3200" dirty="0">
              <a:solidFill>
                <a:schemeClr val="bg1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25963"/>
          </a:xfrm>
        </p:spPr>
        <p:txBody>
          <a:bodyPr>
            <a:normAutofit fontScale="70000" lnSpcReduction="20000"/>
          </a:bodyPr>
          <a:lstStyle/>
          <a:p>
            <a:pPr>
              <a:lnSpc>
                <a:spcPct val="120000"/>
              </a:lnSpc>
              <a:buNone/>
            </a:pPr>
            <a:r>
              <a:rPr lang="pl-PL" dirty="0" smtClean="0"/>
              <a:t>    </a:t>
            </a:r>
            <a:r>
              <a:rPr lang="pl-PL" b="1" dirty="0" smtClean="0"/>
              <a:t>Umiejętności</a:t>
            </a:r>
            <a:r>
              <a:rPr lang="pl-PL" dirty="0" smtClean="0"/>
              <a:t> </a:t>
            </a:r>
            <a:r>
              <a:rPr lang="pl-PL" b="1" dirty="0" smtClean="0"/>
              <a:t>w sferze emocjonalno-społecznej </a:t>
            </a:r>
            <a:r>
              <a:rPr lang="pl-PL" i="1" dirty="0" smtClean="0"/>
              <a:t>– </a:t>
            </a:r>
            <a:r>
              <a:rPr lang="pl-PL" dirty="0" smtClean="0">
                <a:solidFill>
                  <a:srgbClr val="C00000"/>
                </a:solidFill>
              </a:rPr>
              <a:t>współdziałanie </a:t>
            </a:r>
            <a:br>
              <a:rPr lang="pl-PL" dirty="0" smtClean="0">
                <a:solidFill>
                  <a:srgbClr val="C00000"/>
                </a:solidFill>
              </a:rPr>
            </a:br>
            <a:r>
              <a:rPr lang="pl-PL" dirty="0" smtClean="0">
                <a:solidFill>
                  <a:srgbClr val="C00000"/>
                </a:solidFill>
              </a:rPr>
              <a:t>i podejmowanie inicjatywy w zabawie, umiejętności organizacyjne, koleżeńskość, podporządkowanie się regułom</a:t>
            </a:r>
            <a:r>
              <a:rPr lang="pl-PL" dirty="0" smtClean="0"/>
              <a:t>, samodzielność </a:t>
            </a:r>
            <a:br>
              <a:rPr lang="pl-PL" dirty="0" smtClean="0"/>
            </a:br>
            <a:r>
              <a:rPr lang="pl-PL" dirty="0" smtClean="0"/>
              <a:t>w pracy, skupienie się na wykonywaniu zadania, dążenie do ukończenia zadania, tempo psychomotoryczne, poziom aktywności </a:t>
            </a:r>
          </a:p>
          <a:p>
            <a:pPr>
              <a:lnSpc>
                <a:spcPct val="120000"/>
              </a:lnSpc>
              <a:buNone/>
            </a:pPr>
            <a:r>
              <a:rPr lang="pl-PL" b="1" dirty="0" smtClean="0"/>
              <a:t>     Umiejętności w sferze poznawczej- </a:t>
            </a:r>
            <a:r>
              <a:rPr lang="pl-PL" dirty="0" smtClean="0"/>
              <a:t>spostrzeganie, uwaga, pamięć, mowa, myślenie;</a:t>
            </a:r>
          </a:p>
          <a:p>
            <a:pPr>
              <a:lnSpc>
                <a:spcPct val="120000"/>
              </a:lnSpc>
              <a:buNone/>
            </a:pPr>
            <a:r>
              <a:rPr lang="pl-PL" dirty="0" smtClean="0"/>
              <a:t>     </a:t>
            </a:r>
            <a:r>
              <a:rPr lang="pl-PL" b="1" dirty="0" smtClean="0"/>
              <a:t>Umiejętności w sferze ruchowej- </a:t>
            </a:r>
            <a:r>
              <a:rPr lang="pl-PL" dirty="0" smtClean="0"/>
              <a:t>pozycja i postawa ciała, lokomocja i koordynacja</a:t>
            </a:r>
          </a:p>
          <a:p>
            <a:pPr>
              <a:lnSpc>
                <a:spcPct val="120000"/>
              </a:lnSpc>
              <a:buNone/>
            </a:pPr>
            <a:r>
              <a:rPr lang="pl-PL" dirty="0" smtClean="0"/>
              <a:t>     </a:t>
            </a:r>
            <a:r>
              <a:rPr lang="pl-PL" b="1" dirty="0" smtClean="0"/>
              <a:t>Umiejętności w zakresie samoobsługi- </a:t>
            </a:r>
            <a:r>
              <a:rPr lang="pl-PL" dirty="0" smtClean="0"/>
              <a:t>ruch, jedzenie, picie, toaleta, rozbieranie się i ubieranie</a:t>
            </a: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B893A-09D0-4D48-94CA-43EDF22337CC}" type="slidenum">
              <a:rPr lang="pl-PL" smtClean="0"/>
              <a:pPr/>
              <a:t>23</a:t>
            </a:fld>
            <a:endParaRPr lang="pl-PL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2204864"/>
            <a:ext cx="8229600" cy="3921299"/>
          </a:xfrm>
        </p:spPr>
        <p:txBody>
          <a:bodyPr/>
          <a:lstStyle/>
          <a:p>
            <a:r>
              <a:rPr lang="pl-PL" dirty="0" smtClean="0"/>
              <a:t>Proszę   sformułować pytania do ucznia  oraz pytania do rodzica, pomocne w  dokonaniu diagnozy funkcjonalnej ucznia  pod kątem prowadzonych przez państwa zajęć.</a:t>
            </a: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B893A-09D0-4D48-94CA-43EDF22337CC}" type="slidenum">
              <a:rPr lang="pl-PL" smtClean="0"/>
              <a:pPr/>
              <a:t>24</a:t>
            </a:fld>
            <a:endParaRPr lang="pl-PL"/>
          </a:p>
        </p:txBody>
      </p:sp>
      <p:sp>
        <p:nvSpPr>
          <p:cNvPr id="5" name="Tytuł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solidFill>
            <a:srgbClr val="C00000"/>
          </a:solidFill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44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Ćwiczenie</a:t>
            </a:r>
            <a:endParaRPr kumimoji="0" lang="pl-PL" sz="4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323528" y="274638"/>
            <a:ext cx="8363272" cy="1143000"/>
          </a:xfrm>
          <a:solidFill>
            <a:schemeClr val="accent1">
              <a:lumMod val="40000"/>
              <a:lumOff val="60000"/>
            </a:schemeClr>
          </a:solidFill>
        </p:spPr>
        <p:txBody>
          <a:bodyPr/>
          <a:lstStyle/>
          <a:p>
            <a:pPr marL="643185">
              <a:lnSpc>
                <a:spcPts val="3360"/>
              </a:lnSpc>
              <a:spcBef>
                <a:spcPts val="168"/>
              </a:spcBef>
            </a:pPr>
            <a:r>
              <a:rPr lang="pl-PL" sz="3200" b="1" spc="-4" baseline="3413" dirty="0" smtClean="0">
                <a:solidFill>
                  <a:srgbClr val="252573"/>
                </a:solidFill>
                <a:cs typeface="Calibri"/>
              </a:rPr>
              <a:t>I</a:t>
            </a:r>
            <a:r>
              <a:rPr lang="pl-PL" sz="3200" b="1" baseline="3413" dirty="0" smtClean="0">
                <a:solidFill>
                  <a:srgbClr val="252573"/>
                </a:solidFill>
                <a:cs typeface="Calibri"/>
              </a:rPr>
              <a:t>N</a:t>
            </a:r>
            <a:r>
              <a:rPr lang="pl-PL" sz="3200" b="1" spc="-84" baseline="3413" dirty="0" smtClean="0">
                <a:solidFill>
                  <a:srgbClr val="252573"/>
                </a:solidFill>
                <a:cs typeface="Calibri"/>
              </a:rPr>
              <a:t>D</a:t>
            </a:r>
            <a:r>
              <a:rPr lang="pl-PL" sz="3200" b="1" spc="4" baseline="3413" dirty="0" smtClean="0">
                <a:solidFill>
                  <a:srgbClr val="252573"/>
                </a:solidFill>
                <a:cs typeface="Calibri"/>
              </a:rPr>
              <a:t>Y</a:t>
            </a:r>
            <a:r>
              <a:rPr lang="pl-PL" sz="3200" b="1" baseline="3413" dirty="0" smtClean="0">
                <a:solidFill>
                  <a:srgbClr val="252573"/>
                </a:solidFill>
                <a:cs typeface="Calibri"/>
              </a:rPr>
              <a:t>W</a:t>
            </a:r>
            <a:r>
              <a:rPr lang="pl-PL" sz="3200" b="1" spc="-4" baseline="3413" dirty="0" smtClean="0">
                <a:solidFill>
                  <a:srgbClr val="252573"/>
                </a:solidFill>
                <a:cs typeface="Calibri"/>
              </a:rPr>
              <a:t>ID</a:t>
            </a:r>
            <a:r>
              <a:rPr lang="pl-PL" sz="3200" b="1" spc="-89" baseline="3413" dirty="0" smtClean="0">
                <a:solidFill>
                  <a:srgbClr val="252573"/>
                </a:solidFill>
                <a:cs typeface="Calibri"/>
              </a:rPr>
              <a:t>U</a:t>
            </a:r>
            <a:r>
              <a:rPr lang="pl-PL" sz="3200" b="1" spc="4" baseline="3413" dirty="0" smtClean="0">
                <a:solidFill>
                  <a:srgbClr val="252573"/>
                </a:solidFill>
                <a:cs typeface="Calibri"/>
              </a:rPr>
              <a:t>A</a:t>
            </a:r>
            <a:r>
              <a:rPr lang="pl-PL" sz="3200" b="1" baseline="3413" dirty="0" smtClean="0">
                <a:solidFill>
                  <a:srgbClr val="252573"/>
                </a:solidFill>
                <a:cs typeface="Calibri"/>
              </a:rPr>
              <a:t>LNY</a:t>
            </a:r>
            <a:r>
              <a:rPr lang="pl-PL" sz="3200" b="1" spc="-39" baseline="3413" dirty="0" smtClean="0">
                <a:solidFill>
                  <a:srgbClr val="252573"/>
                </a:solidFill>
                <a:cs typeface="Calibri"/>
              </a:rPr>
              <a:t> </a:t>
            </a:r>
            <a:r>
              <a:rPr lang="pl-PL" sz="3200" b="1" baseline="3413" dirty="0" smtClean="0">
                <a:solidFill>
                  <a:srgbClr val="252573"/>
                </a:solidFill>
                <a:cs typeface="Calibri"/>
              </a:rPr>
              <a:t>P</a:t>
            </a:r>
            <a:r>
              <a:rPr lang="pl-PL" sz="3200" b="1" spc="-39" baseline="3413" dirty="0" smtClean="0">
                <a:solidFill>
                  <a:srgbClr val="252573"/>
                </a:solidFill>
                <a:cs typeface="Calibri"/>
              </a:rPr>
              <a:t>R</a:t>
            </a:r>
            <a:r>
              <a:rPr lang="pl-PL" sz="3200" b="1" spc="4" baseline="3413" dirty="0" smtClean="0">
                <a:solidFill>
                  <a:srgbClr val="252573"/>
                </a:solidFill>
                <a:cs typeface="Calibri"/>
              </a:rPr>
              <a:t>O</a:t>
            </a:r>
            <a:r>
              <a:rPr lang="pl-PL" sz="3200" b="1" baseline="3413" dirty="0" smtClean="0">
                <a:solidFill>
                  <a:srgbClr val="252573"/>
                </a:solidFill>
                <a:cs typeface="Calibri"/>
              </a:rPr>
              <a:t>G</a:t>
            </a:r>
            <a:r>
              <a:rPr lang="pl-PL" sz="3200" b="1" spc="-4" baseline="3413" dirty="0" smtClean="0">
                <a:solidFill>
                  <a:srgbClr val="252573"/>
                </a:solidFill>
                <a:cs typeface="Calibri"/>
              </a:rPr>
              <a:t>R</a:t>
            </a:r>
            <a:r>
              <a:rPr lang="pl-PL" sz="3200" b="1" spc="4" baseline="3413" dirty="0" smtClean="0">
                <a:solidFill>
                  <a:srgbClr val="252573"/>
                </a:solidFill>
                <a:cs typeface="Calibri"/>
              </a:rPr>
              <a:t>A</a:t>
            </a:r>
            <a:r>
              <a:rPr lang="pl-PL" sz="3200" b="1" baseline="3413" dirty="0" smtClean="0">
                <a:solidFill>
                  <a:srgbClr val="252573"/>
                </a:solidFill>
                <a:cs typeface="Calibri"/>
              </a:rPr>
              <a:t>M</a:t>
            </a:r>
            <a:r>
              <a:rPr lang="pl-PL" sz="3200" b="1" spc="-19" baseline="3413" dirty="0" smtClean="0">
                <a:solidFill>
                  <a:srgbClr val="252573"/>
                </a:solidFill>
                <a:cs typeface="Calibri"/>
              </a:rPr>
              <a:t> </a:t>
            </a:r>
            <a:r>
              <a:rPr lang="pl-PL" sz="3200" b="1" spc="-4" baseline="3413" dirty="0" smtClean="0">
                <a:solidFill>
                  <a:srgbClr val="252573"/>
                </a:solidFill>
                <a:cs typeface="Calibri"/>
              </a:rPr>
              <a:t>EDU</a:t>
            </a:r>
            <a:r>
              <a:rPr lang="pl-PL" sz="3200" b="1" baseline="3413" dirty="0" smtClean="0">
                <a:solidFill>
                  <a:srgbClr val="252573"/>
                </a:solidFill>
                <a:cs typeface="Calibri"/>
              </a:rPr>
              <a:t>K</a:t>
            </a:r>
            <a:r>
              <a:rPr lang="pl-PL" sz="3200" b="1" spc="-29" baseline="3413" dirty="0" smtClean="0">
                <a:solidFill>
                  <a:srgbClr val="252573"/>
                </a:solidFill>
                <a:cs typeface="Calibri"/>
              </a:rPr>
              <a:t>A</a:t>
            </a:r>
            <a:r>
              <a:rPr lang="pl-PL" sz="3200" b="1" spc="-4" baseline="3413" dirty="0" smtClean="0">
                <a:solidFill>
                  <a:srgbClr val="252573"/>
                </a:solidFill>
                <a:cs typeface="Calibri"/>
              </a:rPr>
              <a:t>C</a:t>
            </a:r>
            <a:r>
              <a:rPr lang="pl-PL" sz="3200" b="1" spc="-179" baseline="3413" dirty="0" smtClean="0">
                <a:solidFill>
                  <a:srgbClr val="252573"/>
                </a:solidFill>
                <a:cs typeface="Calibri"/>
              </a:rPr>
              <a:t>Y</a:t>
            </a:r>
            <a:r>
              <a:rPr lang="pl-PL" sz="3200" b="1" spc="-4" baseline="3413" dirty="0" smtClean="0">
                <a:solidFill>
                  <a:srgbClr val="252573"/>
                </a:solidFill>
                <a:cs typeface="Calibri"/>
              </a:rPr>
              <a:t>J</a:t>
            </a:r>
            <a:r>
              <a:rPr lang="pl-PL" sz="3200" b="1" baseline="3413" dirty="0" smtClean="0">
                <a:solidFill>
                  <a:srgbClr val="252573"/>
                </a:solidFill>
                <a:cs typeface="Calibri"/>
              </a:rPr>
              <a:t>NO-</a:t>
            </a:r>
            <a:r>
              <a:rPr lang="pl-PL" sz="3200" b="1" spc="-4" baseline="1706" dirty="0" smtClean="0">
                <a:solidFill>
                  <a:srgbClr val="252573"/>
                </a:solidFill>
                <a:cs typeface="Calibri"/>
              </a:rPr>
              <a:t>TER</a:t>
            </a:r>
            <a:r>
              <a:rPr lang="pl-PL" sz="3200" b="1" spc="4" baseline="1706" dirty="0" smtClean="0">
                <a:solidFill>
                  <a:srgbClr val="252573"/>
                </a:solidFill>
                <a:cs typeface="Calibri"/>
              </a:rPr>
              <a:t>A</a:t>
            </a:r>
            <a:r>
              <a:rPr lang="pl-PL" sz="3200" b="1" baseline="1706" dirty="0" smtClean="0">
                <a:solidFill>
                  <a:srgbClr val="252573"/>
                </a:solidFill>
                <a:cs typeface="Calibri"/>
              </a:rPr>
              <a:t>P</a:t>
            </a:r>
            <a:r>
              <a:rPr lang="pl-PL" sz="3200" b="1" spc="-4" baseline="1706" dirty="0" smtClean="0">
                <a:solidFill>
                  <a:srgbClr val="252573"/>
                </a:solidFill>
                <a:cs typeface="Calibri"/>
              </a:rPr>
              <a:t>EUT</a:t>
            </a:r>
            <a:r>
              <a:rPr lang="pl-PL" sz="3200" b="1" spc="-119" baseline="1706" dirty="0" smtClean="0">
                <a:solidFill>
                  <a:srgbClr val="252573"/>
                </a:solidFill>
                <a:cs typeface="Calibri"/>
              </a:rPr>
              <a:t>Y</a:t>
            </a:r>
            <a:r>
              <a:rPr lang="pl-PL" sz="3200" b="1" spc="-4" baseline="1706" dirty="0" smtClean="0">
                <a:solidFill>
                  <a:srgbClr val="252573"/>
                </a:solidFill>
                <a:cs typeface="Calibri"/>
              </a:rPr>
              <a:t>C</a:t>
            </a:r>
            <a:r>
              <a:rPr lang="pl-PL" sz="3200" b="1" spc="4" baseline="1706" dirty="0" smtClean="0">
                <a:solidFill>
                  <a:srgbClr val="252573"/>
                </a:solidFill>
                <a:cs typeface="Calibri"/>
              </a:rPr>
              <a:t>Z</a:t>
            </a:r>
            <a:r>
              <a:rPr lang="pl-PL" sz="3200" b="1" baseline="1706" dirty="0" smtClean="0">
                <a:solidFill>
                  <a:srgbClr val="252573"/>
                </a:solidFill>
                <a:cs typeface="Calibri"/>
              </a:rPr>
              <a:t>NY  </a:t>
            </a:r>
            <a:r>
              <a:rPr lang="pl-PL" b="1" dirty="0" smtClean="0">
                <a:solidFill>
                  <a:srgbClr val="C00000"/>
                </a:solidFill>
              </a:rPr>
              <a:t>IPET</a:t>
            </a:r>
            <a:endParaRPr lang="pl-PL" b="1" dirty="0">
              <a:solidFill>
                <a:srgbClr val="C00000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pl-PL" b="1" dirty="0" smtClean="0">
                <a:solidFill>
                  <a:schemeClr val="tx2"/>
                </a:solidFill>
              </a:rPr>
              <a:t>II poziom-programowy</a:t>
            </a:r>
          </a:p>
          <a:p>
            <a:pPr>
              <a:buNone/>
            </a:pPr>
            <a:r>
              <a:rPr lang="pl-PL" dirty="0" smtClean="0"/>
              <a:t>Tworzenie </a:t>
            </a:r>
            <a:r>
              <a:rPr lang="pl-PL" dirty="0" err="1" smtClean="0"/>
              <a:t>IPET-u</a:t>
            </a:r>
            <a:r>
              <a:rPr lang="pl-PL" dirty="0" smtClean="0"/>
              <a:t> który zawiera:</a:t>
            </a:r>
          </a:p>
          <a:p>
            <a:r>
              <a:rPr lang="pl-PL" dirty="0" smtClean="0">
                <a:solidFill>
                  <a:srgbClr val="C00000"/>
                </a:solidFill>
              </a:rPr>
              <a:t>cele terapeutyczne - </a:t>
            </a:r>
            <a:r>
              <a:rPr lang="pl-PL" dirty="0" smtClean="0"/>
              <a:t>zasady pracy z dzieckiem,</a:t>
            </a:r>
          </a:p>
          <a:p>
            <a:r>
              <a:rPr lang="pl-PL" dirty="0" smtClean="0">
                <a:solidFill>
                  <a:srgbClr val="C00000"/>
                </a:solidFill>
              </a:rPr>
              <a:t>cele edukacyjne </a:t>
            </a:r>
            <a:r>
              <a:rPr lang="pl-PL" dirty="0" smtClean="0"/>
              <a:t>- podstawa programowa (określenie: procedur osiągania celów, dostosowania otoczenia i wymagań edukacyjnych, rodzajów pomocy i wsparcia),</a:t>
            </a:r>
          </a:p>
          <a:p>
            <a:pPr>
              <a:buNone/>
            </a:pPr>
            <a:r>
              <a:rPr lang="pl-PL" b="1" dirty="0" smtClean="0">
                <a:solidFill>
                  <a:schemeClr val="tx2"/>
                </a:solidFill>
              </a:rPr>
              <a:t>Zespół na podstawie zapisów w orzeczeniu </a:t>
            </a:r>
            <a:r>
              <a:rPr lang="pl-PL" dirty="0" smtClean="0"/>
              <a:t>o potrzebie kształcenia </a:t>
            </a:r>
          </a:p>
          <a:p>
            <a:pPr>
              <a:buNone/>
            </a:pPr>
            <a:r>
              <a:rPr lang="pl-PL" dirty="0" smtClean="0"/>
              <a:t>specjalnego </a:t>
            </a:r>
            <a:r>
              <a:rPr lang="pl-PL" dirty="0" smtClean="0">
                <a:solidFill>
                  <a:srgbClr val="C00000"/>
                </a:solidFill>
              </a:rPr>
              <a:t>określa zakres, w którym uczeń wymaga pomocy psychologiczno- </a:t>
            </a:r>
          </a:p>
          <a:p>
            <a:pPr>
              <a:buNone/>
            </a:pPr>
            <a:r>
              <a:rPr lang="pl-PL" dirty="0" smtClean="0">
                <a:solidFill>
                  <a:srgbClr val="C00000"/>
                </a:solidFill>
              </a:rPr>
              <a:t>pedagogicznej , zalecane formy, sposoby i okresy udzielania uczniowi pomocy, </a:t>
            </a:r>
          </a:p>
          <a:p>
            <a:pPr>
              <a:buNone/>
            </a:pPr>
            <a:r>
              <a:rPr lang="pl-PL" dirty="0" smtClean="0"/>
              <a:t>opracowuje dokumentację</a:t>
            </a:r>
          </a:p>
          <a:p>
            <a:pPr>
              <a:buNone/>
            </a:pPr>
            <a:r>
              <a:rPr lang="pl-PL" b="1" dirty="0" smtClean="0">
                <a:solidFill>
                  <a:schemeClr val="tx2"/>
                </a:solidFill>
              </a:rPr>
              <a:t>Dyrektor na podstawie rekomendacji zespołu</a:t>
            </a:r>
            <a:r>
              <a:rPr lang="pl-PL" dirty="0" smtClean="0"/>
              <a:t>: ustala formy, sposoby i okresy </a:t>
            </a:r>
          </a:p>
          <a:p>
            <a:pPr>
              <a:buNone/>
            </a:pPr>
            <a:r>
              <a:rPr lang="pl-PL" dirty="0" smtClean="0"/>
              <a:t>udzielania pomocy oraz wymiar godzin,  proponuje rodzicom udział w pracach</a:t>
            </a:r>
          </a:p>
          <a:p>
            <a:pPr>
              <a:buNone/>
            </a:pPr>
            <a:r>
              <a:rPr lang="pl-PL" dirty="0" smtClean="0"/>
              <a:t>zespołu pisemnie,  informuje rodziców o ustalonych formach, sposobach, </a:t>
            </a:r>
          </a:p>
          <a:p>
            <a:pPr>
              <a:buNone/>
            </a:pPr>
            <a:r>
              <a:rPr lang="pl-PL" dirty="0" smtClean="0"/>
              <a:t>okresach i wymiarze godzin udzielanej pomocy, wnioskuje o udział </a:t>
            </a:r>
          </a:p>
          <a:p>
            <a:pPr>
              <a:buNone/>
            </a:pPr>
            <a:r>
              <a:rPr lang="pl-PL" dirty="0" smtClean="0"/>
              <a:t>pracownika poradni psychologiczno-pedagogicznej w pracach zespołu,</a:t>
            </a:r>
          </a:p>
          <a:p>
            <a:pPr>
              <a:buNone/>
            </a:pPr>
            <a:endParaRPr lang="pl-PL" dirty="0" smtClean="0">
              <a:solidFill>
                <a:srgbClr val="C00000"/>
              </a:solidFill>
            </a:endParaRPr>
          </a:p>
          <a:p>
            <a:endParaRPr lang="pl-PL" dirty="0" smtClean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B893A-09D0-4D48-94CA-43EDF22337CC}" type="slidenum">
              <a:rPr lang="pl-PL" smtClean="0"/>
              <a:pPr/>
              <a:t>25</a:t>
            </a:fld>
            <a:endParaRPr lang="pl-PL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r>
              <a:rPr lang="pl-PL" sz="3600" b="1" spc="-4" baseline="3413" dirty="0" smtClean="0">
                <a:solidFill>
                  <a:srgbClr val="252573"/>
                </a:solidFill>
                <a:cs typeface="Calibri"/>
              </a:rPr>
              <a:t>I</a:t>
            </a:r>
            <a:r>
              <a:rPr lang="pl-PL" sz="3600" b="1" baseline="3413" dirty="0" smtClean="0">
                <a:solidFill>
                  <a:srgbClr val="252573"/>
                </a:solidFill>
                <a:cs typeface="Calibri"/>
              </a:rPr>
              <a:t>N</a:t>
            </a:r>
            <a:r>
              <a:rPr lang="pl-PL" sz="3600" b="1" spc="-84" baseline="3413" dirty="0" smtClean="0">
                <a:solidFill>
                  <a:srgbClr val="252573"/>
                </a:solidFill>
                <a:cs typeface="Calibri"/>
              </a:rPr>
              <a:t>D</a:t>
            </a:r>
            <a:r>
              <a:rPr lang="pl-PL" sz="3600" b="1" spc="4" baseline="3413" dirty="0" smtClean="0">
                <a:solidFill>
                  <a:srgbClr val="252573"/>
                </a:solidFill>
                <a:cs typeface="Calibri"/>
              </a:rPr>
              <a:t>Y</a:t>
            </a:r>
            <a:r>
              <a:rPr lang="pl-PL" sz="3600" b="1" baseline="3413" dirty="0" smtClean="0">
                <a:solidFill>
                  <a:srgbClr val="252573"/>
                </a:solidFill>
                <a:cs typeface="Calibri"/>
              </a:rPr>
              <a:t>W</a:t>
            </a:r>
            <a:r>
              <a:rPr lang="pl-PL" sz="3600" b="1" spc="-4" baseline="3413" dirty="0" smtClean="0">
                <a:solidFill>
                  <a:srgbClr val="252573"/>
                </a:solidFill>
                <a:cs typeface="Calibri"/>
              </a:rPr>
              <a:t>ID</a:t>
            </a:r>
            <a:r>
              <a:rPr lang="pl-PL" sz="3600" b="1" spc="-89" baseline="3413" dirty="0" smtClean="0">
                <a:solidFill>
                  <a:srgbClr val="252573"/>
                </a:solidFill>
                <a:cs typeface="Calibri"/>
              </a:rPr>
              <a:t>U</a:t>
            </a:r>
            <a:r>
              <a:rPr lang="pl-PL" sz="3600" b="1" spc="4" baseline="3413" dirty="0" smtClean="0">
                <a:solidFill>
                  <a:srgbClr val="252573"/>
                </a:solidFill>
                <a:cs typeface="Calibri"/>
              </a:rPr>
              <a:t>A</a:t>
            </a:r>
            <a:r>
              <a:rPr lang="pl-PL" sz="3600" b="1" baseline="3413" dirty="0" smtClean="0">
                <a:solidFill>
                  <a:srgbClr val="252573"/>
                </a:solidFill>
                <a:cs typeface="Calibri"/>
              </a:rPr>
              <a:t>LNY</a:t>
            </a:r>
            <a:r>
              <a:rPr lang="pl-PL" sz="3600" b="1" spc="-39" baseline="3413" dirty="0" smtClean="0">
                <a:solidFill>
                  <a:srgbClr val="252573"/>
                </a:solidFill>
                <a:cs typeface="Calibri"/>
              </a:rPr>
              <a:t> </a:t>
            </a:r>
            <a:r>
              <a:rPr lang="pl-PL" sz="3600" b="1" baseline="3413" dirty="0" smtClean="0">
                <a:solidFill>
                  <a:srgbClr val="252573"/>
                </a:solidFill>
                <a:cs typeface="Calibri"/>
              </a:rPr>
              <a:t>P</a:t>
            </a:r>
            <a:r>
              <a:rPr lang="pl-PL" sz="3600" b="1" spc="-39" baseline="3413" dirty="0" smtClean="0">
                <a:solidFill>
                  <a:srgbClr val="252573"/>
                </a:solidFill>
                <a:cs typeface="Calibri"/>
              </a:rPr>
              <a:t>R</a:t>
            </a:r>
            <a:r>
              <a:rPr lang="pl-PL" sz="3600" b="1" spc="4" baseline="3413" dirty="0" smtClean="0">
                <a:solidFill>
                  <a:srgbClr val="252573"/>
                </a:solidFill>
                <a:cs typeface="Calibri"/>
              </a:rPr>
              <a:t>O</a:t>
            </a:r>
            <a:r>
              <a:rPr lang="pl-PL" sz="3600" b="1" baseline="3413" dirty="0" smtClean="0">
                <a:solidFill>
                  <a:srgbClr val="252573"/>
                </a:solidFill>
                <a:cs typeface="Calibri"/>
              </a:rPr>
              <a:t>G</a:t>
            </a:r>
            <a:r>
              <a:rPr lang="pl-PL" sz="3600" b="1" spc="-4" baseline="3413" dirty="0" smtClean="0">
                <a:solidFill>
                  <a:srgbClr val="252573"/>
                </a:solidFill>
                <a:cs typeface="Calibri"/>
              </a:rPr>
              <a:t>R</a:t>
            </a:r>
            <a:r>
              <a:rPr lang="pl-PL" sz="3600" b="1" spc="4" baseline="3413" dirty="0" smtClean="0">
                <a:solidFill>
                  <a:srgbClr val="252573"/>
                </a:solidFill>
                <a:cs typeface="Calibri"/>
              </a:rPr>
              <a:t>A</a:t>
            </a:r>
            <a:r>
              <a:rPr lang="pl-PL" sz="3600" b="1" baseline="3413" dirty="0" smtClean="0">
                <a:solidFill>
                  <a:srgbClr val="252573"/>
                </a:solidFill>
                <a:cs typeface="Calibri"/>
              </a:rPr>
              <a:t>M</a:t>
            </a:r>
            <a:r>
              <a:rPr lang="pl-PL" sz="3600" b="1" spc="-19" baseline="3413" dirty="0" smtClean="0">
                <a:solidFill>
                  <a:srgbClr val="252573"/>
                </a:solidFill>
                <a:cs typeface="Calibri"/>
              </a:rPr>
              <a:t> </a:t>
            </a:r>
            <a:r>
              <a:rPr lang="pl-PL" sz="3600" b="1" spc="-4" baseline="3413" dirty="0" smtClean="0">
                <a:solidFill>
                  <a:srgbClr val="252573"/>
                </a:solidFill>
                <a:cs typeface="Calibri"/>
              </a:rPr>
              <a:t>EDU</a:t>
            </a:r>
            <a:r>
              <a:rPr lang="pl-PL" sz="3600" b="1" baseline="3413" dirty="0" smtClean="0">
                <a:solidFill>
                  <a:srgbClr val="252573"/>
                </a:solidFill>
                <a:cs typeface="Calibri"/>
              </a:rPr>
              <a:t>K</a:t>
            </a:r>
            <a:r>
              <a:rPr lang="pl-PL" sz="3600" b="1" spc="-29" baseline="3413" dirty="0" smtClean="0">
                <a:solidFill>
                  <a:srgbClr val="252573"/>
                </a:solidFill>
                <a:cs typeface="Calibri"/>
              </a:rPr>
              <a:t>A</a:t>
            </a:r>
            <a:r>
              <a:rPr lang="pl-PL" sz="3600" b="1" spc="-4" baseline="3413" dirty="0" smtClean="0">
                <a:solidFill>
                  <a:srgbClr val="252573"/>
                </a:solidFill>
                <a:cs typeface="Calibri"/>
              </a:rPr>
              <a:t>C</a:t>
            </a:r>
            <a:r>
              <a:rPr lang="pl-PL" sz="3600" b="1" spc="-179" baseline="3413" dirty="0" smtClean="0">
                <a:solidFill>
                  <a:srgbClr val="252573"/>
                </a:solidFill>
                <a:cs typeface="Calibri"/>
              </a:rPr>
              <a:t>Y</a:t>
            </a:r>
            <a:r>
              <a:rPr lang="pl-PL" sz="3600" b="1" spc="-4" baseline="3413" dirty="0" smtClean="0">
                <a:solidFill>
                  <a:srgbClr val="252573"/>
                </a:solidFill>
                <a:cs typeface="Calibri"/>
              </a:rPr>
              <a:t>J</a:t>
            </a:r>
            <a:r>
              <a:rPr lang="pl-PL" sz="3600" b="1" baseline="3413" dirty="0" smtClean="0">
                <a:solidFill>
                  <a:srgbClr val="252573"/>
                </a:solidFill>
                <a:cs typeface="Calibri"/>
              </a:rPr>
              <a:t>NO-</a:t>
            </a:r>
            <a:r>
              <a:rPr lang="pl-PL" sz="3600" b="1" spc="-4" baseline="1706" dirty="0" smtClean="0">
                <a:solidFill>
                  <a:srgbClr val="252573"/>
                </a:solidFill>
                <a:cs typeface="Calibri"/>
              </a:rPr>
              <a:t>TER</a:t>
            </a:r>
            <a:r>
              <a:rPr lang="pl-PL" sz="3600" b="1" spc="4" baseline="1706" dirty="0" smtClean="0">
                <a:solidFill>
                  <a:srgbClr val="252573"/>
                </a:solidFill>
                <a:cs typeface="Calibri"/>
              </a:rPr>
              <a:t>A</a:t>
            </a:r>
            <a:r>
              <a:rPr lang="pl-PL" sz="3600" b="1" baseline="1706" dirty="0" smtClean="0">
                <a:solidFill>
                  <a:srgbClr val="252573"/>
                </a:solidFill>
                <a:cs typeface="Calibri"/>
              </a:rPr>
              <a:t>P</a:t>
            </a:r>
            <a:r>
              <a:rPr lang="pl-PL" sz="3600" b="1" spc="-4" baseline="1706" dirty="0" smtClean="0">
                <a:solidFill>
                  <a:srgbClr val="252573"/>
                </a:solidFill>
                <a:cs typeface="Calibri"/>
              </a:rPr>
              <a:t>EUT</a:t>
            </a:r>
            <a:r>
              <a:rPr lang="pl-PL" sz="3600" b="1" spc="-119" baseline="1706" dirty="0" smtClean="0">
                <a:solidFill>
                  <a:srgbClr val="252573"/>
                </a:solidFill>
                <a:cs typeface="Calibri"/>
              </a:rPr>
              <a:t>Y</a:t>
            </a:r>
            <a:r>
              <a:rPr lang="pl-PL" sz="3600" b="1" spc="-4" baseline="1706" dirty="0" smtClean="0">
                <a:solidFill>
                  <a:srgbClr val="252573"/>
                </a:solidFill>
                <a:cs typeface="Calibri"/>
              </a:rPr>
              <a:t>C</a:t>
            </a:r>
            <a:r>
              <a:rPr lang="pl-PL" sz="3600" b="1" spc="4" baseline="1706" dirty="0" smtClean="0">
                <a:solidFill>
                  <a:srgbClr val="252573"/>
                </a:solidFill>
                <a:cs typeface="Calibri"/>
              </a:rPr>
              <a:t>Z</a:t>
            </a:r>
            <a:r>
              <a:rPr lang="pl-PL" sz="3600" b="1" baseline="1706" dirty="0" smtClean="0">
                <a:solidFill>
                  <a:srgbClr val="252573"/>
                </a:solidFill>
                <a:cs typeface="Calibri"/>
              </a:rPr>
              <a:t>NY </a:t>
            </a:r>
            <a:r>
              <a:rPr lang="pl-PL" b="1" dirty="0" smtClean="0">
                <a:solidFill>
                  <a:srgbClr val="C00000"/>
                </a:solidFill>
              </a:rPr>
              <a:t>IPET</a:t>
            </a:r>
            <a:endParaRPr lang="pl-PL" b="1" dirty="0">
              <a:solidFill>
                <a:srgbClr val="C00000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251520" y="1600200"/>
            <a:ext cx="8568952" cy="4525963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pl-PL" b="1" dirty="0" smtClean="0">
                <a:solidFill>
                  <a:schemeClr val="tx2">
                    <a:lumMod val="75000"/>
                  </a:schemeClr>
                </a:solidFill>
              </a:rPr>
              <a:t>III poziom-praktyczny</a:t>
            </a:r>
          </a:p>
          <a:p>
            <a:r>
              <a:rPr lang="pl-PL" dirty="0" smtClean="0">
                <a:solidFill>
                  <a:srgbClr val="C00000"/>
                </a:solidFill>
              </a:rPr>
              <a:t>Wspieranie</a:t>
            </a:r>
            <a:r>
              <a:rPr lang="pl-PL" dirty="0" smtClean="0"/>
              <a:t> - każdy nauczyciel i specjalista realizuje zaplanowane działania z zakresu pomocy psychologiczno-pedagogicznej zgodnie ze swoimi zadaniami i kompetencjami, </a:t>
            </a:r>
          </a:p>
          <a:p>
            <a:r>
              <a:rPr lang="pl-PL" dirty="0" smtClean="0">
                <a:solidFill>
                  <a:srgbClr val="C00000"/>
                </a:solidFill>
              </a:rPr>
              <a:t>Nadzór</a:t>
            </a:r>
            <a:r>
              <a:rPr lang="pl-PL" dirty="0" smtClean="0"/>
              <a:t>- pełni dyrektor przedszkola i szkoły, jako osoba odpowiedzialna za organizację pomocy, monitoruje przez cały okres realizacji </a:t>
            </a:r>
            <a:r>
              <a:rPr lang="pl-PL" dirty="0" err="1" smtClean="0"/>
              <a:t>IPET-u</a:t>
            </a:r>
            <a:r>
              <a:rPr lang="pl-PL" dirty="0" smtClean="0"/>
              <a:t> zajęcia obowiązkowe, dodatkowe, nadobowiązkowe.</a:t>
            </a:r>
          </a:p>
          <a:p>
            <a:r>
              <a:rPr lang="pl-PL" dirty="0" smtClean="0">
                <a:solidFill>
                  <a:srgbClr val="C00000"/>
                </a:solidFill>
              </a:rPr>
              <a:t>Bieżąca ocena efektów pracy/</a:t>
            </a:r>
            <a:r>
              <a:rPr lang="pl-PL" dirty="0" smtClean="0"/>
              <a:t>osiągnięcia dziecka</a:t>
            </a:r>
            <a:r>
              <a:rPr lang="pl-PL" dirty="0" smtClean="0">
                <a:solidFill>
                  <a:srgbClr val="C00000"/>
                </a:solidFill>
              </a:rPr>
              <a:t>/ewaluacja programu.</a:t>
            </a:r>
            <a:r>
              <a:rPr lang="pl-PL" b="1" dirty="0" smtClean="0">
                <a:solidFill>
                  <a:srgbClr val="C00000"/>
                </a:solidFill>
              </a:rPr>
              <a:t> </a:t>
            </a:r>
          </a:p>
          <a:p>
            <a:pPr>
              <a:buNone/>
            </a:pPr>
            <a:endParaRPr lang="pl-PL" b="1" dirty="0" smtClean="0">
              <a:solidFill>
                <a:srgbClr val="C00000"/>
              </a:solidFill>
            </a:endParaRPr>
          </a:p>
          <a:p>
            <a:pPr>
              <a:buNone/>
            </a:pPr>
            <a:r>
              <a:rPr lang="pl-PL" b="1" dirty="0" smtClean="0">
                <a:solidFill>
                  <a:srgbClr val="C00000"/>
                </a:solidFill>
              </a:rPr>
              <a:t>Dyrektor:</a:t>
            </a:r>
          </a:p>
          <a:p>
            <a:r>
              <a:rPr lang="pl-PL" b="1" dirty="0" smtClean="0"/>
              <a:t>- </a:t>
            </a:r>
            <a:r>
              <a:rPr lang="pl-PL" dirty="0" smtClean="0"/>
              <a:t>wskazuje osoby odpowiedzialne za przeprowadzenie ewaluacji</a:t>
            </a:r>
          </a:p>
          <a:p>
            <a:r>
              <a:rPr lang="pl-PL" dirty="0" smtClean="0"/>
              <a:t>- przyjmuje raport po przeprowadzonej ewaluacji</a:t>
            </a:r>
          </a:p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B893A-09D0-4D48-94CA-43EDF22337CC}" type="slidenum">
              <a:rPr lang="pl-PL" smtClean="0"/>
              <a:pPr/>
              <a:t>26</a:t>
            </a:fld>
            <a:endParaRPr lang="pl-PL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342107"/>
            <a:ext cx="8229600" cy="1143000"/>
          </a:xfrm>
          <a:solidFill>
            <a:schemeClr val="accent1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r>
              <a:rPr lang="pl-PL" sz="3600" b="1" spc="-4" baseline="3413" dirty="0" smtClean="0">
                <a:solidFill>
                  <a:srgbClr val="252573"/>
                </a:solidFill>
                <a:cs typeface="Calibri"/>
              </a:rPr>
              <a:t>I</a:t>
            </a:r>
            <a:r>
              <a:rPr lang="pl-PL" sz="3600" b="1" baseline="3413" dirty="0" smtClean="0">
                <a:solidFill>
                  <a:srgbClr val="252573"/>
                </a:solidFill>
                <a:cs typeface="Calibri"/>
              </a:rPr>
              <a:t>N</a:t>
            </a:r>
            <a:r>
              <a:rPr lang="pl-PL" sz="3600" b="1" spc="-84" baseline="3413" dirty="0" smtClean="0">
                <a:solidFill>
                  <a:srgbClr val="252573"/>
                </a:solidFill>
                <a:cs typeface="Calibri"/>
              </a:rPr>
              <a:t>D</a:t>
            </a:r>
            <a:r>
              <a:rPr lang="pl-PL" sz="3600" b="1" spc="4" baseline="3413" dirty="0" smtClean="0">
                <a:solidFill>
                  <a:srgbClr val="252573"/>
                </a:solidFill>
                <a:cs typeface="Calibri"/>
              </a:rPr>
              <a:t>Y</a:t>
            </a:r>
            <a:r>
              <a:rPr lang="pl-PL" sz="3600" b="1" baseline="3413" dirty="0" smtClean="0">
                <a:solidFill>
                  <a:srgbClr val="252573"/>
                </a:solidFill>
                <a:cs typeface="Calibri"/>
              </a:rPr>
              <a:t>W</a:t>
            </a:r>
            <a:r>
              <a:rPr lang="pl-PL" sz="3600" b="1" spc="-4" baseline="3413" dirty="0" smtClean="0">
                <a:solidFill>
                  <a:srgbClr val="252573"/>
                </a:solidFill>
                <a:cs typeface="Calibri"/>
              </a:rPr>
              <a:t>ID</a:t>
            </a:r>
            <a:r>
              <a:rPr lang="pl-PL" sz="3600" b="1" spc="-89" baseline="3413" dirty="0" smtClean="0">
                <a:solidFill>
                  <a:srgbClr val="252573"/>
                </a:solidFill>
                <a:cs typeface="Calibri"/>
              </a:rPr>
              <a:t>U</a:t>
            </a:r>
            <a:r>
              <a:rPr lang="pl-PL" sz="3600" b="1" spc="4" baseline="3413" dirty="0" smtClean="0">
                <a:solidFill>
                  <a:srgbClr val="252573"/>
                </a:solidFill>
                <a:cs typeface="Calibri"/>
              </a:rPr>
              <a:t>A</a:t>
            </a:r>
            <a:r>
              <a:rPr lang="pl-PL" sz="3600" b="1" baseline="3413" dirty="0" smtClean="0">
                <a:solidFill>
                  <a:srgbClr val="252573"/>
                </a:solidFill>
                <a:cs typeface="Calibri"/>
              </a:rPr>
              <a:t>LNY</a:t>
            </a:r>
            <a:r>
              <a:rPr lang="pl-PL" sz="3600" b="1" spc="-39" baseline="3413" dirty="0" smtClean="0">
                <a:solidFill>
                  <a:srgbClr val="252573"/>
                </a:solidFill>
                <a:cs typeface="Calibri"/>
              </a:rPr>
              <a:t> </a:t>
            </a:r>
            <a:r>
              <a:rPr lang="pl-PL" sz="3600" b="1" baseline="3413" dirty="0" smtClean="0">
                <a:solidFill>
                  <a:srgbClr val="252573"/>
                </a:solidFill>
                <a:cs typeface="Calibri"/>
              </a:rPr>
              <a:t>P</a:t>
            </a:r>
            <a:r>
              <a:rPr lang="pl-PL" sz="3600" b="1" spc="-39" baseline="3413" dirty="0" smtClean="0">
                <a:solidFill>
                  <a:srgbClr val="252573"/>
                </a:solidFill>
                <a:cs typeface="Calibri"/>
              </a:rPr>
              <a:t>R</a:t>
            </a:r>
            <a:r>
              <a:rPr lang="pl-PL" sz="3600" b="1" spc="4" baseline="3413" dirty="0" smtClean="0">
                <a:solidFill>
                  <a:srgbClr val="252573"/>
                </a:solidFill>
                <a:cs typeface="Calibri"/>
              </a:rPr>
              <a:t>O</a:t>
            </a:r>
            <a:r>
              <a:rPr lang="pl-PL" sz="3600" b="1" baseline="3413" dirty="0" smtClean="0">
                <a:solidFill>
                  <a:srgbClr val="252573"/>
                </a:solidFill>
                <a:cs typeface="Calibri"/>
              </a:rPr>
              <a:t>G</a:t>
            </a:r>
            <a:r>
              <a:rPr lang="pl-PL" sz="3600" b="1" spc="-4" baseline="3413" dirty="0" smtClean="0">
                <a:solidFill>
                  <a:srgbClr val="252573"/>
                </a:solidFill>
                <a:cs typeface="Calibri"/>
              </a:rPr>
              <a:t>R</a:t>
            </a:r>
            <a:r>
              <a:rPr lang="pl-PL" sz="3600" b="1" spc="4" baseline="3413" dirty="0" smtClean="0">
                <a:solidFill>
                  <a:srgbClr val="252573"/>
                </a:solidFill>
                <a:cs typeface="Calibri"/>
              </a:rPr>
              <a:t>A</a:t>
            </a:r>
            <a:r>
              <a:rPr lang="pl-PL" sz="3600" b="1" baseline="3413" dirty="0" smtClean="0">
                <a:solidFill>
                  <a:srgbClr val="252573"/>
                </a:solidFill>
                <a:cs typeface="Calibri"/>
              </a:rPr>
              <a:t>M</a:t>
            </a:r>
            <a:r>
              <a:rPr lang="pl-PL" sz="3600" b="1" spc="-19" baseline="3413" dirty="0" smtClean="0">
                <a:solidFill>
                  <a:srgbClr val="252573"/>
                </a:solidFill>
                <a:cs typeface="Calibri"/>
              </a:rPr>
              <a:t> </a:t>
            </a:r>
            <a:r>
              <a:rPr lang="pl-PL" sz="3600" b="1" spc="-4" baseline="3413" dirty="0" smtClean="0">
                <a:solidFill>
                  <a:srgbClr val="252573"/>
                </a:solidFill>
                <a:cs typeface="Calibri"/>
              </a:rPr>
              <a:t>EDU</a:t>
            </a:r>
            <a:r>
              <a:rPr lang="pl-PL" sz="3600" b="1" baseline="3413" dirty="0" smtClean="0">
                <a:solidFill>
                  <a:srgbClr val="252573"/>
                </a:solidFill>
                <a:cs typeface="Calibri"/>
              </a:rPr>
              <a:t>K</a:t>
            </a:r>
            <a:r>
              <a:rPr lang="pl-PL" sz="3600" b="1" spc="-29" baseline="3413" dirty="0" smtClean="0">
                <a:solidFill>
                  <a:srgbClr val="252573"/>
                </a:solidFill>
                <a:cs typeface="Calibri"/>
              </a:rPr>
              <a:t>A</a:t>
            </a:r>
            <a:r>
              <a:rPr lang="pl-PL" sz="3600" b="1" spc="-4" baseline="3413" dirty="0" smtClean="0">
                <a:solidFill>
                  <a:srgbClr val="252573"/>
                </a:solidFill>
                <a:cs typeface="Calibri"/>
              </a:rPr>
              <a:t>C</a:t>
            </a:r>
            <a:r>
              <a:rPr lang="pl-PL" sz="3600" b="1" spc="-179" baseline="3413" dirty="0" smtClean="0">
                <a:solidFill>
                  <a:srgbClr val="252573"/>
                </a:solidFill>
                <a:cs typeface="Calibri"/>
              </a:rPr>
              <a:t>Y</a:t>
            </a:r>
            <a:r>
              <a:rPr lang="pl-PL" sz="3600" b="1" spc="-4" baseline="3413" dirty="0" smtClean="0">
                <a:solidFill>
                  <a:srgbClr val="252573"/>
                </a:solidFill>
                <a:cs typeface="Calibri"/>
              </a:rPr>
              <a:t>J</a:t>
            </a:r>
            <a:r>
              <a:rPr lang="pl-PL" sz="3600" b="1" baseline="3413" dirty="0" smtClean="0">
                <a:solidFill>
                  <a:srgbClr val="252573"/>
                </a:solidFill>
                <a:cs typeface="Calibri"/>
              </a:rPr>
              <a:t>NO-</a:t>
            </a:r>
            <a:r>
              <a:rPr lang="pl-PL" sz="3600" b="1" spc="-4" baseline="1706" dirty="0" smtClean="0">
                <a:solidFill>
                  <a:srgbClr val="252573"/>
                </a:solidFill>
                <a:cs typeface="Calibri"/>
              </a:rPr>
              <a:t>TER</a:t>
            </a:r>
            <a:r>
              <a:rPr lang="pl-PL" sz="3600" b="1" spc="4" baseline="1706" dirty="0" smtClean="0">
                <a:solidFill>
                  <a:srgbClr val="252573"/>
                </a:solidFill>
                <a:cs typeface="Calibri"/>
              </a:rPr>
              <a:t>A</a:t>
            </a:r>
            <a:r>
              <a:rPr lang="pl-PL" sz="3600" b="1" baseline="1706" dirty="0" smtClean="0">
                <a:solidFill>
                  <a:srgbClr val="252573"/>
                </a:solidFill>
                <a:cs typeface="Calibri"/>
              </a:rPr>
              <a:t>P</a:t>
            </a:r>
            <a:r>
              <a:rPr lang="pl-PL" sz="3600" b="1" spc="-4" baseline="1706" dirty="0" smtClean="0">
                <a:solidFill>
                  <a:srgbClr val="252573"/>
                </a:solidFill>
                <a:cs typeface="Calibri"/>
              </a:rPr>
              <a:t>EUT</a:t>
            </a:r>
            <a:r>
              <a:rPr lang="pl-PL" sz="3600" b="1" spc="-119" baseline="1706" dirty="0" smtClean="0">
                <a:solidFill>
                  <a:srgbClr val="252573"/>
                </a:solidFill>
                <a:cs typeface="Calibri"/>
              </a:rPr>
              <a:t>Y</a:t>
            </a:r>
            <a:r>
              <a:rPr lang="pl-PL" sz="3600" b="1" spc="-4" baseline="1706" dirty="0" smtClean="0">
                <a:solidFill>
                  <a:srgbClr val="252573"/>
                </a:solidFill>
                <a:cs typeface="Calibri"/>
              </a:rPr>
              <a:t>C</a:t>
            </a:r>
            <a:r>
              <a:rPr lang="pl-PL" sz="3600" b="1" spc="4" baseline="1706" dirty="0" smtClean="0">
                <a:solidFill>
                  <a:srgbClr val="252573"/>
                </a:solidFill>
                <a:cs typeface="Calibri"/>
              </a:rPr>
              <a:t>Z</a:t>
            </a:r>
            <a:r>
              <a:rPr lang="pl-PL" sz="3600" b="1" baseline="1706" dirty="0" smtClean="0">
                <a:solidFill>
                  <a:srgbClr val="252573"/>
                </a:solidFill>
                <a:cs typeface="Calibri"/>
              </a:rPr>
              <a:t>NY </a:t>
            </a:r>
            <a:br>
              <a:rPr lang="pl-PL" sz="3600" b="1" baseline="1706" dirty="0" smtClean="0">
                <a:solidFill>
                  <a:srgbClr val="252573"/>
                </a:solidFill>
                <a:cs typeface="Calibri"/>
              </a:rPr>
            </a:br>
            <a:r>
              <a:rPr lang="pl-PL" b="1" dirty="0" smtClean="0">
                <a:solidFill>
                  <a:srgbClr val="C00000"/>
                </a:solidFill>
              </a:rPr>
              <a:t>IPET - EWALUACJA</a:t>
            </a:r>
            <a:endParaRPr lang="pl-PL" b="1" dirty="0">
              <a:solidFill>
                <a:srgbClr val="C00000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pl-PL" b="1" dirty="0" smtClean="0">
                <a:solidFill>
                  <a:schemeClr val="tx2">
                    <a:lumMod val="75000"/>
                  </a:schemeClr>
                </a:solidFill>
              </a:rPr>
              <a:t>Znaczenie ewaluacji dla procesu wspierania ucznia </a:t>
            </a:r>
          </a:p>
          <a:p>
            <a:pPr>
              <a:buNone/>
            </a:pPr>
            <a:r>
              <a:rPr lang="pl-PL" b="1" dirty="0" smtClean="0">
                <a:solidFill>
                  <a:schemeClr val="tx2">
                    <a:lumMod val="75000"/>
                  </a:schemeClr>
                </a:solidFill>
              </a:rPr>
              <a:t>z niepełnosprawnością: </a:t>
            </a:r>
          </a:p>
          <a:p>
            <a:r>
              <a:rPr lang="pl-PL" dirty="0" smtClean="0"/>
              <a:t>użyteczna </a:t>
            </a:r>
            <a:r>
              <a:rPr lang="pl-PL" dirty="0" smtClean="0">
                <a:solidFill>
                  <a:srgbClr val="C00000"/>
                </a:solidFill>
              </a:rPr>
              <a:t>procedura do badania potrzeb i możliwości </a:t>
            </a:r>
            <a:r>
              <a:rPr lang="pl-PL" dirty="0" smtClean="0"/>
              <a:t>dzieci, </a:t>
            </a:r>
          </a:p>
          <a:p>
            <a:r>
              <a:rPr lang="pl-PL" dirty="0" smtClean="0"/>
              <a:t>wspomaga proces podejmowania decyzji dotyczących </a:t>
            </a:r>
            <a:r>
              <a:rPr lang="pl-PL" dirty="0" smtClean="0">
                <a:solidFill>
                  <a:srgbClr val="C00000"/>
                </a:solidFill>
              </a:rPr>
              <a:t>planowania </a:t>
            </a:r>
            <a:br>
              <a:rPr lang="pl-PL" dirty="0" smtClean="0">
                <a:solidFill>
                  <a:srgbClr val="C00000"/>
                </a:solidFill>
              </a:rPr>
            </a:br>
            <a:r>
              <a:rPr lang="pl-PL" dirty="0" smtClean="0">
                <a:solidFill>
                  <a:srgbClr val="C00000"/>
                </a:solidFill>
              </a:rPr>
              <a:t>i realizacji pomocy psychologiczno-pedagogicznej w przyszłości </a:t>
            </a:r>
            <a:r>
              <a:rPr lang="pl-PL" dirty="0" smtClean="0"/>
              <a:t>jest użyteczna przy sprawdzaniu skuteczności i efektywności działań,</a:t>
            </a:r>
          </a:p>
          <a:p>
            <a:r>
              <a:rPr lang="pl-PL" dirty="0" smtClean="0"/>
              <a:t>jest użyteczna do </a:t>
            </a:r>
            <a:r>
              <a:rPr lang="pl-PL" dirty="0" smtClean="0">
                <a:solidFill>
                  <a:srgbClr val="C00000"/>
                </a:solidFill>
              </a:rPr>
              <a:t>identyfikowania</a:t>
            </a:r>
            <a:r>
              <a:rPr lang="pl-PL" dirty="0" smtClean="0"/>
              <a:t> </a:t>
            </a:r>
            <a:r>
              <a:rPr lang="pl-PL" dirty="0" smtClean="0">
                <a:solidFill>
                  <a:srgbClr val="C00000"/>
                </a:solidFill>
              </a:rPr>
              <a:t>słabych i mocnych stron </a:t>
            </a:r>
            <a:r>
              <a:rPr lang="pl-PL" dirty="0" smtClean="0"/>
              <a:t>organizowanej pomocy psychologiczno-pedagogicznej,</a:t>
            </a:r>
          </a:p>
          <a:p>
            <a:r>
              <a:rPr lang="pl-PL" dirty="0" smtClean="0"/>
              <a:t>umożliwia </a:t>
            </a:r>
            <a:r>
              <a:rPr lang="pl-PL" dirty="0" smtClean="0">
                <a:solidFill>
                  <a:srgbClr val="C00000"/>
                </a:solidFill>
              </a:rPr>
              <a:t>zasygnalizowanie</a:t>
            </a:r>
            <a:r>
              <a:rPr lang="pl-PL" dirty="0" smtClean="0"/>
              <a:t> pojawiających się </a:t>
            </a:r>
            <a:r>
              <a:rPr lang="pl-PL" dirty="0" smtClean="0">
                <a:solidFill>
                  <a:srgbClr val="C00000"/>
                </a:solidFill>
              </a:rPr>
              <a:t>problemów,</a:t>
            </a:r>
          </a:p>
          <a:p>
            <a:r>
              <a:rPr lang="pl-PL" dirty="0" smtClean="0"/>
              <a:t>jest użyteczna przy </a:t>
            </a:r>
            <a:r>
              <a:rPr lang="pl-PL" dirty="0" smtClean="0">
                <a:solidFill>
                  <a:srgbClr val="C00000"/>
                </a:solidFill>
              </a:rPr>
              <a:t>określaniu </a:t>
            </a:r>
            <a:r>
              <a:rPr lang="pl-PL" dirty="0" smtClean="0"/>
              <a:t>stopnia zgodności realizacji pomocy psychologiczno-pedagogicznej i </a:t>
            </a:r>
            <a:r>
              <a:rPr lang="pl-PL" dirty="0" smtClean="0">
                <a:solidFill>
                  <a:srgbClr val="C00000"/>
                </a:solidFill>
              </a:rPr>
              <a:t>rezultatów pracy z przyjętymi założeniami.</a:t>
            </a:r>
            <a:endParaRPr lang="pl-PL" dirty="0">
              <a:solidFill>
                <a:srgbClr val="C00000"/>
              </a:solidFill>
            </a:endParaRPr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B893A-09D0-4D48-94CA-43EDF22337CC}" type="slidenum">
              <a:rPr lang="pl-PL" smtClean="0"/>
              <a:pPr/>
              <a:t>27</a:t>
            </a:fld>
            <a:endParaRPr lang="pl-PL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40000"/>
              <a:lumOff val="60000"/>
            </a:schemeClr>
          </a:solidFill>
        </p:spPr>
        <p:txBody>
          <a:bodyPr/>
          <a:lstStyle/>
          <a:p>
            <a:r>
              <a:rPr lang="pl-PL" b="1" dirty="0" smtClean="0">
                <a:solidFill>
                  <a:srgbClr val="C00000"/>
                </a:solidFill>
              </a:rPr>
              <a:t>IPET</a:t>
            </a:r>
            <a:endParaRPr lang="pl-PL" b="1" dirty="0">
              <a:solidFill>
                <a:srgbClr val="C00000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pl-PL" dirty="0" smtClean="0"/>
              <a:t>Oceny poziomu funkcjonowania dziecka i modyfikacji programu dokonuje się, w zależności od potrzeb, we współpracy z poradnią psychologiczno-pedagogiczną, w tym poradnią specjalistyczną.</a:t>
            </a:r>
          </a:p>
          <a:p>
            <a:r>
              <a:rPr lang="pl-PL" b="1" dirty="0" smtClean="0">
                <a:solidFill>
                  <a:srgbClr val="C00000"/>
                </a:solidFill>
              </a:rPr>
              <a:t>Rodzice dziecka albo pełnoletni uczeń mają prawo uczestniczyć w spotkaniach zespołu, a także w opracowaniu i modyfikacji programu </a:t>
            </a:r>
            <a:r>
              <a:rPr lang="pl-PL" dirty="0" smtClean="0"/>
              <a:t>oraz dokonywaniu </a:t>
            </a:r>
          </a:p>
          <a:p>
            <a:pPr>
              <a:buNone/>
            </a:pPr>
            <a:r>
              <a:rPr lang="pl-PL" dirty="0" smtClean="0"/>
              <a:t>     tej oceny.</a:t>
            </a:r>
          </a:p>
          <a:p>
            <a:r>
              <a:rPr lang="pl-PL" dirty="0" smtClean="0"/>
              <a:t>Wprowadzono zmiany dotyczące terminu, w jakim opracowuje się indywidualny program edukacyjno-terapeutyczny (IPET). Program opracowuje się na okres, </a:t>
            </a:r>
            <a:br>
              <a:rPr lang="pl-PL" dirty="0" smtClean="0"/>
            </a:br>
            <a:r>
              <a:rPr lang="pl-PL" dirty="0" smtClean="0"/>
              <a:t>na jaki zostało wydane orzeczenie o potrzebie kształcenia specjalnego, nie dłuższy jednak niż etap edukacyjny.</a:t>
            </a: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B893A-09D0-4D48-94CA-43EDF22337CC}" type="slidenum">
              <a:rPr lang="pl-PL" smtClean="0"/>
              <a:pPr/>
              <a:t>28</a:t>
            </a:fld>
            <a:endParaRPr lang="pl-PL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764704"/>
            <a:ext cx="7772400" cy="3456383"/>
          </a:xfrm>
          <a:solidFill>
            <a:srgbClr val="00B050"/>
          </a:solidFill>
        </p:spPr>
        <p:txBody>
          <a:bodyPr>
            <a:normAutofit/>
          </a:bodyPr>
          <a:lstStyle/>
          <a:p>
            <a:r>
              <a:rPr lang="pl-PL" b="1" dirty="0" smtClean="0"/>
              <a:t>Nauczyciel zawodu </a:t>
            </a:r>
            <a:br>
              <a:rPr lang="pl-PL" b="1" dirty="0" smtClean="0"/>
            </a:br>
            <a:r>
              <a:rPr lang="pl-PL" b="1" dirty="0" smtClean="0"/>
              <a:t>w przygotowaniu </a:t>
            </a:r>
            <a:r>
              <a:rPr lang="pl-PL" b="1" dirty="0"/>
              <a:t>zawodowym </a:t>
            </a:r>
            <a:r>
              <a:rPr lang="pl-PL" b="1" dirty="0" smtClean="0"/>
              <a:t>niepełnosprawnych</a:t>
            </a:r>
            <a:r>
              <a:rPr lang="pl-PL" dirty="0"/>
              <a:t/>
            </a:r>
            <a:br>
              <a:rPr lang="pl-PL" dirty="0"/>
            </a:br>
            <a:endParaRPr lang="pl-PL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4797152"/>
            <a:ext cx="6400800" cy="841648"/>
          </a:xfrm>
        </p:spPr>
        <p:txBody>
          <a:bodyPr/>
          <a:lstStyle/>
          <a:p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solidFill>
            <a:srgbClr val="00B050"/>
          </a:solidFill>
        </p:spPr>
        <p:txBody>
          <a:bodyPr/>
          <a:lstStyle/>
          <a:p>
            <a:r>
              <a:rPr lang="pl-PL" dirty="0" smtClean="0"/>
              <a:t>Cele kształcenia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pl-PL" dirty="0" smtClean="0"/>
              <a:t>Przekazanie wiadomości o świecie z uwzględnieniem         potrzeb i prognoz rozwojowych jednostek upośledzonych.</a:t>
            </a:r>
          </a:p>
          <a:p>
            <a:r>
              <a:rPr lang="pl-PL" b="1" dirty="0" smtClean="0"/>
              <a:t>Wyrobienie umiejętności i sprawności potrzebnych w życiu  społecznym oraz zawodowym</a:t>
            </a:r>
          </a:p>
          <a:p>
            <a:r>
              <a:rPr lang="pl-PL" b="1" dirty="0" smtClean="0"/>
              <a:t>Korekta zaburzeń rozwojowych oraz wyrównanie </a:t>
            </a:r>
            <a:br>
              <a:rPr lang="pl-PL" b="1" dirty="0" smtClean="0"/>
            </a:br>
            <a:r>
              <a:rPr lang="pl-PL" b="1" dirty="0" smtClean="0"/>
              <a:t> deficytów</a:t>
            </a: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>Wszystkie te cele zmierzają do głównego celu: </a:t>
            </a:r>
          </a:p>
          <a:p>
            <a:pPr>
              <a:buNone/>
            </a:pPr>
            <a:r>
              <a:rPr lang="pl-PL" b="1" dirty="0" smtClean="0">
                <a:solidFill>
                  <a:srgbClr val="C00000"/>
                </a:solidFill>
              </a:rPr>
              <a:t>     kształcenia jednostek zmierza do optymalnego rozwoju oraz do jak najlepszego przygotowania tych osób do pracy zawodowej, do życia w środowisku normalnym.</a:t>
            </a:r>
          </a:p>
          <a:p>
            <a:pPr>
              <a:buNone/>
            </a:pP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B893A-09D0-4D48-94CA-43EDF22337CC}" type="slidenum">
              <a:rPr lang="pl-PL" smtClean="0"/>
              <a:pPr/>
              <a:t>30</a:t>
            </a:fld>
            <a:endParaRPr lang="pl-PL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solidFill>
            <a:srgbClr val="00B050"/>
          </a:solidFill>
        </p:spPr>
        <p:txBody>
          <a:bodyPr>
            <a:normAutofit fontScale="90000"/>
          </a:bodyPr>
          <a:lstStyle/>
          <a:p>
            <a:r>
              <a:rPr lang="pl-PL" dirty="0" smtClean="0"/>
              <a:t>Zasady </a:t>
            </a:r>
            <a:r>
              <a:rPr lang="pl-PL" dirty="0" err="1" smtClean="0"/>
              <a:t>ortodydaktyki</a:t>
            </a:r>
            <a:r>
              <a:rPr lang="pl-PL" dirty="0" smtClean="0"/>
              <a:t> według Lipkowskiego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pl-PL" dirty="0" smtClean="0"/>
              <a:t>zasada życzliwej pomocy,</a:t>
            </a:r>
          </a:p>
          <a:p>
            <a:r>
              <a:rPr lang="pl-PL" dirty="0" smtClean="0"/>
              <a:t>zasada kształtowania pozytywnej atmosfery pracy,</a:t>
            </a:r>
          </a:p>
          <a:p>
            <a:r>
              <a:rPr lang="pl-PL" dirty="0" smtClean="0"/>
              <a:t>zasada aktywności w nauce,</a:t>
            </a:r>
          </a:p>
          <a:p>
            <a:r>
              <a:rPr lang="pl-PL" dirty="0" smtClean="0"/>
              <a:t>zasada dominacji wychowania,</a:t>
            </a:r>
          </a:p>
          <a:p>
            <a:r>
              <a:rPr lang="pl-PL" dirty="0" smtClean="0"/>
              <a:t>zasada indywidualizacji,</a:t>
            </a:r>
          </a:p>
          <a:p>
            <a:r>
              <a:rPr lang="pl-PL" dirty="0" smtClean="0"/>
              <a:t>zasada treści kształcących (dostosowanie treści kształcących do typu psychicznego ucznia).</a:t>
            </a:r>
          </a:p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B893A-09D0-4D48-94CA-43EDF22337CC}" type="slidenum">
              <a:rPr lang="pl-PL" smtClean="0"/>
              <a:pPr/>
              <a:t>31</a:t>
            </a:fld>
            <a:endParaRPr lang="pl-PL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solidFill>
            <a:srgbClr val="00B050"/>
          </a:solidFill>
        </p:spPr>
        <p:txBody>
          <a:bodyPr>
            <a:normAutofit fontScale="90000"/>
          </a:bodyPr>
          <a:lstStyle/>
          <a:p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>Zasady </a:t>
            </a:r>
            <a:r>
              <a:rPr lang="pl-PL" dirty="0" err="1" smtClean="0"/>
              <a:t>ortodydaktyki</a:t>
            </a:r>
            <a:r>
              <a:rPr lang="pl-PL" dirty="0" smtClean="0"/>
              <a:t> </a:t>
            </a:r>
            <a:r>
              <a:rPr lang="pl-PL" dirty="0" err="1" smtClean="0"/>
              <a:t>wg</a:t>
            </a:r>
            <a:r>
              <a:rPr lang="pl-PL" dirty="0" smtClean="0"/>
              <a:t>. Lipkowskiego:</a:t>
            </a:r>
            <a:br>
              <a:rPr lang="pl-PL" dirty="0" smtClean="0"/>
            </a:br>
            <a:r>
              <a:rPr lang="pl-PL" dirty="0" smtClean="0"/>
              <a:t/>
            </a:r>
            <a:br>
              <a:rPr lang="pl-PL" dirty="0" smtClean="0"/>
            </a:b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pl-PL" dirty="0" smtClean="0">
                <a:solidFill>
                  <a:srgbClr val="C00000"/>
                </a:solidFill>
              </a:rPr>
              <a:t>Życzliwej pomocy </a:t>
            </a:r>
            <a:r>
              <a:rPr lang="pl-PL" dirty="0" smtClean="0"/>
              <a:t>– pomoc dziecku   przezwyciężaniu niewiary we własne siły, w pokonywaniu trudów pracy szkolnej, uzyskaniu lepszego samopoczucia i pewności siebie, w przyjęciu postawy czynnej wobec zadań szkolnych i obowiązków pozaszkolnych</a:t>
            </a:r>
          </a:p>
          <a:p>
            <a:r>
              <a:rPr lang="pl-PL" dirty="0" smtClean="0">
                <a:solidFill>
                  <a:srgbClr val="C00000"/>
                </a:solidFill>
              </a:rPr>
              <a:t>Kształtowanie pozytywnej atmosfery pracy </a:t>
            </a:r>
            <a:r>
              <a:rPr lang="pl-PL" dirty="0" smtClean="0"/>
              <a:t>– wzywanie uczniów po imieniu, nagradzanie, życzliwość</a:t>
            </a:r>
          </a:p>
          <a:p>
            <a:r>
              <a:rPr lang="pl-PL" dirty="0" smtClean="0">
                <a:solidFill>
                  <a:srgbClr val="C00000"/>
                </a:solidFill>
              </a:rPr>
              <a:t>Aktywności w nauce </a:t>
            </a:r>
            <a:r>
              <a:rPr lang="pl-PL" dirty="0" smtClean="0"/>
              <a:t>– aktywny udział ucznia </a:t>
            </a:r>
            <a:br>
              <a:rPr lang="pl-PL" dirty="0" smtClean="0"/>
            </a:br>
            <a:r>
              <a:rPr lang="pl-PL" dirty="0" smtClean="0"/>
              <a:t>w procesie nauczania, który ma przyczynić się do rozwoju zainteresowań, ułatwia zrozumienie treści programowych, powoduje łatwiejsze i trwalsze zapamiętywanie przekazywanych informacji</a:t>
            </a:r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B893A-09D0-4D48-94CA-43EDF22337CC}" type="slidenum">
              <a:rPr lang="pl-PL" smtClean="0"/>
              <a:pPr/>
              <a:t>32</a:t>
            </a:fld>
            <a:endParaRPr lang="pl-PL"/>
          </a:p>
        </p:txBody>
      </p:sp>
    </p:spTree>
  </p:cSld>
  <p:clrMapOvr>
    <a:masterClrMapping/>
  </p:clrMapOvr>
  <p:transition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solidFill>
            <a:srgbClr val="00B050"/>
          </a:solidFill>
        </p:spPr>
        <p:txBody>
          <a:bodyPr>
            <a:normAutofit fontScale="90000"/>
          </a:bodyPr>
          <a:lstStyle/>
          <a:p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>Zasady </a:t>
            </a:r>
            <a:r>
              <a:rPr lang="pl-PL" dirty="0" err="1" smtClean="0"/>
              <a:t>ortodydaktyki</a:t>
            </a:r>
            <a:r>
              <a:rPr lang="pl-PL" dirty="0" smtClean="0"/>
              <a:t> </a:t>
            </a:r>
            <a:r>
              <a:rPr lang="pl-PL" dirty="0" err="1" smtClean="0"/>
              <a:t>wg</a:t>
            </a:r>
            <a:r>
              <a:rPr lang="pl-PL" dirty="0" smtClean="0"/>
              <a:t>. Lipkowskiego:</a:t>
            </a:r>
            <a:br>
              <a:rPr lang="pl-PL" dirty="0" smtClean="0"/>
            </a:br>
            <a:r>
              <a:rPr lang="pl-PL" dirty="0" smtClean="0"/>
              <a:t/>
            </a:r>
            <a:br>
              <a:rPr lang="pl-PL" dirty="0" smtClean="0"/>
            </a:b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pl-PL" dirty="0" smtClean="0">
                <a:solidFill>
                  <a:srgbClr val="C00000"/>
                </a:solidFill>
              </a:rPr>
              <a:t>Dominacji wychowania </a:t>
            </a:r>
            <a:r>
              <a:rPr lang="pl-PL" dirty="0" smtClean="0"/>
              <a:t>– oznacza wychowywanie w każdym momencie, prowadzone zajęcia </a:t>
            </a:r>
            <a:r>
              <a:rPr lang="pl-PL" dirty="0" err="1" smtClean="0"/>
              <a:t>przedlekcyjne</a:t>
            </a:r>
            <a:r>
              <a:rPr lang="pl-PL" dirty="0" smtClean="0"/>
              <a:t>, międzylekcyjne i pozalekcyjne</a:t>
            </a:r>
          </a:p>
          <a:p>
            <a:r>
              <a:rPr lang="pl-PL" dirty="0" smtClean="0">
                <a:solidFill>
                  <a:srgbClr val="C00000"/>
                </a:solidFill>
              </a:rPr>
              <a:t>Indywidualizacji </a:t>
            </a:r>
            <a:r>
              <a:rPr lang="pl-PL" dirty="0" smtClean="0"/>
              <a:t>– zmierza do rozwoju i wzmocnienia pozytywnych i wartościowych cech osobowości dziecka; ważna jest znajomość dziecka, jego zainteresowań, doświadczeń</a:t>
            </a:r>
          </a:p>
          <a:p>
            <a:r>
              <a:rPr lang="pl-PL" dirty="0" smtClean="0">
                <a:solidFill>
                  <a:srgbClr val="C00000"/>
                </a:solidFill>
              </a:rPr>
              <a:t>Treści kształcących </a:t>
            </a:r>
            <a:r>
              <a:rPr lang="pl-PL" dirty="0" smtClean="0"/>
              <a:t>- treści nauczania uwzględniają materiał konkretny, przystępny, użyteczny w życiu społecznym i przyszłej pracy zawodowej; powinny być związane z typem psychicznym dziecka np. w przypadku nadpobudliwości (treści uspokajające, łagodzące, odprężające ruch; dziecku apatycznemu, biernemu (treści pobudzające, aktywizujące, ruchowe)</a:t>
            </a:r>
          </a:p>
          <a:p>
            <a:endParaRPr lang="pl-PL" dirty="0" smtClean="0"/>
          </a:p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B893A-09D0-4D48-94CA-43EDF22337CC}" type="slidenum">
              <a:rPr lang="pl-PL" smtClean="0"/>
              <a:pPr/>
              <a:t>33</a:t>
            </a:fld>
            <a:endParaRPr lang="pl-PL"/>
          </a:p>
        </p:txBody>
      </p:sp>
    </p:spTree>
  </p:cSld>
  <p:clrMapOvr>
    <a:masterClrMapping/>
  </p:clrMapOvr>
  <p:transition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  <a:solidFill>
            <a:srgbClr val="00B050"/>
          </a:solidFill>
        </p:spPr>
        <p:txBody>
          <a:bodyPr/>
          <a:lstStyle/>
          <a:p>
            <a:r>
              <a:rPr lang="pl-PL" dirty="0" smtClean="0"/>
              <a:t>Wskazówki dla nauczyciela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pl-PL" dirty="0" smtClean="0"/>
              <a:t>Dokładnie </a:t>
            </a:r>
            <a:r>
              <a:rPr lang="pl-PL" b="1" dirty="0" smtClean="0"/>
              <a:t>zapoznać się z orzeczeniem o dysfunkcji</a:t>
            </a:r>
            <a:r>
              <a:rPr lang="pl-PL" dirty="0" smtClean="0"/>
              <a:t>,  poznać jakie uczeń ma trudności, sprawdzić co jest </a:t>
            </a:r>
            <a:br>
              <a:rPr lang="pl-PL" dirty="0" smtClean="0"/>
            </a:br>
            <a:r>
              <a:rPr lang="pl-PL" dirty="0" smtClean="0"/>
              <a:t>w orzeczeniu,  czy uczeń: ma cechy autyzmu, zespołu </a:t>
            </a:r>
            <a:r>
              <a:rPr lang="pl-PL" dirty="0" err="1" smtClean="0"/>
              <a:t>Aspergera</a:t>
            </a:r>
            <a:r>
              <a:rPr lang="pl-PL" dirty="0" smtClean="0"/>
              <a:t>, nie ma niedosłuchu, niedowidzenia, nie ma padaczki. </a:t>
            </a:r>
          </a:p>
          <a:p>
            <a:r>
              <a:rPr lang="pl-PL" dirty="0" smtClean="0"/>
              <a:t>Orzeczenia są wydawane na dany etap edukacyjny, uczeń  może go nie mieć na etapie </a:t>
            </a:r>
            <a:r>
              <a:rPr lang="pl-PL" dirty="0" err="1" smtClean="0"/>
              <a:t>ponadgimnazjalnym</a:t>
            </a:r>
            <a:r>
              <a:rPr lang="pl-PL" dirty="0" smtClean="0"/>
              <a:t>.</a:t>
            </a:r>
            <a:r>
              <a:rPr lang="pl-PL" dirty="0" smtClean="0">
                <a:solidFill>
                  <a:srgbClr val="FF0000"/>
                </a:solidFill>
              </a:rPr>
              <a:t>    </a:t>
            </a:r>
          </a:p>
          <a:p>
            <a:r>
              <a:rPr lang="pl-PL" dirty="0" smtClean="0"/>
              <a:t>Przeprowadzić </a:t>
            </a:r>
            <a:r>
              <a:rPr lang="pl-PL" b="1" dirty="0" smtClean="0"/>
              <a:t>rozmowę  z rodzicami </a:t>
            </a:r>
            <a:r>
              <a:rPr lang="pl-PL" dirty="0" smtClean="0"/>
              <a:t>pod kątem obaw, umiejętności,  zainteresowań (co uczeń lubi, a co nie).</a:t>
            </a:r>
          </a:p>
          <a:p>
            <a:r>
              <a:rPr lang="pl-PL" b="1" dirty="0" smtClean="0"/>
              <a:t>Sporządzić  notatki.</a:t>
            </a:r>
          </a:p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B893A-09D0-4D48-94CA-43EDF22337CC}" type="slidenum">
              <a:rPr lang="pl-PL" smtClean="0"/>
              <a:pPr/>
              <a:t>34</a:t>
            </a:fld>
            <a:endParaRPr lang="pl-PL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solidFill>
            <a:srgbClr val="00B050"/>
          </a:solidFill>
        </p:spPr>
        <p:txBody>
          <a:bodyPr/>
          <a:lstStyle/>
          <a:p>
            <a:r>
              <a:rPr lang="pl-PL" dirty="0" smtClean="0"/>
              <a:t>Wskazówki dla nauczyciela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pl-PL" dirty="0" smtClean="0"/>
              <a:t>Dokonać indywidualnej diagnozy pod względem wykonywania czynności na stanowisku pracy,</a:t>
            </a:r>
          </a:p>
          <a:p>
            <a:r>
              <a:rPr lang="pl-PL" b="1" dirty="0" smtClean="0">
                <a:solidFill>
                  <a:srgbClr val="C00000"/>
                </a:solidFill>
              </a:rPr>
              <a:t>Nauczyciel  praktycznej  nauki zawodu jest jedynym, który widzi ucznia w realnym środowisku</a:t>
            </a:r>
          </a:p>
          <a:p>
            <a:r>
              <a:rPr lang="pl-PL" dirty="0" smtClean="0"/>
              <a:t>Obserwacja wstępna, dostosowanie stanowiska pracy do potrzeb i możliwości psychofizycznych ucznia</a:t>
            </a:r>
          </a:p>
          <a:p>
            <a:r>
              <a:rPr lang="pl-PL" dirty="0" smtClean="0"/>
              <a:t>Ważne - stworzenie swojego obrazu ucznia:</a:t>
            </a:r>
          </a:p>
          <a:p>
            <a:pPr>
              <a:buNone/>
            </a:pPr>
            <a:r>
              <a:rPr lang="pl-PL" dirty="0" smtClean="0"/>
              <a:t>   - jak reaguje na pochwały, krytykę, na nauczyciela, na innych uczniów,</a:t>
            </a:r>
          </a:p>
          <a:p>
            <a:pPr>
              <a:buNone/>
            </a:pPr>
            <a:r>
              <a:rPr lang="pl-PL" dirty="0" smtClean="0"/>
              <a:t>   - czy nie podejmuje zachowań ryzykownych.</a:t>
            </a:r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B893A-09D0-4D48-94CA-43EDF22337CC}" type="slidenum">
              <a:rPr lang="pl-PL" smtClean="0"/>
              <a:pPr/>
              <a:t>35</a:t>
            </a:fld>
            <a:endParaRPr lang="pl-PL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  <a:solidFill>
            <a:srgbClr val="00B050"/>
          </a:solidFill>
        </p:spPr>
        <p:txBody>
          <a:bodyPr/>
          <a:lstStyle/>
          <a:p>
            <a:r>
              <a:rPr lang="pl-PL" dirty="0" smtClean="0"/>
              <a:t>Współpraca z rodzicami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251520" y="1268760"/>
            <a:ext cx="8435280" cy="4857403"/>
          </a:xfrm>
        </p:spPr>
        <p:txBody>
          <a:bodyPr>
            <a:normAutofit fontScale="92500" lnSpcReduction="20000"/>
          </a:bodyPr>
          <a:lstStyle/>
          <a:p>
            <a:r>
              <a:rPr lang="pl-PL" dirty="0" smtClean="0"/>
              <a:t>Pozyskanie  przez nauczyciela zaufania i sympatii rodziców poprzez prezentowanie postawy akceptacji dla ich dziecka  i wskazywanie potencjalnych możliwości rozwojowych.</a:t>
            </a:r>
          </a:p>
          <a:p>
            <a:r>
              <a:rPr lang="pl-PL" dirty="0" smtClean="0"/>
              <a:t>Zasięganie opinii rodziców na temat działania szkoły i ich oczekiwań.</a:t>
            </a:r>
          </a:p>
          <a:p>
            <a:r>
              <a:rPr lang="pl-PL" dirty="0" smtClean="0"/>
              <a:t>Systematycznie, indywidualnie kontaktować się</a:t>
            </a:r>
            <a:br>
              <a:rPr lang="pl-PL" dirty="0" smtClean="0"/>
            </a:br>
            <a:r>
              <a:rPr lang="pl-PL" dirty="0" smtClean="0"/>
              <a:t> z rodzicami ucznia (określić częstotliwość spotkań, zeszyt do korespondencji).</a:t>
            </a:r>
          </a:p>
          <a:p>
            <a:r>
              <a:rPr lang="pl-PL" dirty="0" smtClean="0">
                <a:solidFill>
                  <a:srgbClr val="C00000"/>
                </a:solidFill>
              </a:rPr>
              <a:t>Zasady jakich ma przestrzegać uczeń  muszą być jednakowe  w szkole i w domu.</a:t>
            </a:r>
          </a:p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B893A-09D0-4D48-94CA-43EDF22337CC}" type="slidenum">
              <a:rPr lang="pl-PL" smtClean="0"/>
              <a:pPr/>
              <a:t>36</a:t>
            </a:fld>
            <a:endParaRPr lang="pl-PL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solidFill>
            <a:srgbClr val="00B050"/>
          </a:solidFill>
        </p:spPr>
        <p:txBody>
          <a:bodyPr>
            <a:normAutofit fontScale="90000"/>
          </a:bodyPr>
          <a:lstStyle/>
          <a:p>
            <a:r>
              <a:rPr lang="pl-PL" dirty="0" smtClean="0"/>
              <a:t>Osoby niepełnosprawne</a:t>
            </a:r>
            <a:br>
              <a:rPr lang="pl-PL" dirty="0" smtClean="0"/>
            </a:br>
            <a:r>
              <a:rPr lang="pl-PL" dirty="0" smtClean="0"/>
              <a:t> intelektualnie w stopniu lekkim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556792"/>
            <a:ext cx="8229600" cy="4968552"/>
          </a:xfrm>
        </p:spPr>
        <p:txBody>
          <a:bodyPr>
            <a:normAutofit fontScale="77500" lnSpcReduction="20000"/>
          </a:bodyPr>
          <a:lstStyle/>
          <a:p>
            <a:r>
              <a:rPr lang="pl-PL" dirty="0" smtClean="0"/>
              <a:t>Poziom intelektualny charakterystyczny dla 10 - 12. roku życia. Osoby takie są </a:t>
            </a:r>
            <a:r>
              <a:rPr lang="pl-PL" dirty="0" smtClean="0">
                <a:solidFill>
                  <a:srgbClr val="C00000"/>
                </a:solidFill>
              </a:rPr>
              <a:t>samodzielne i zaradne społecznie, nie powinny jednak wykonywać zawodów wymagających podejmowania decyzji</a:t>
            </a:r>
            <a:r>
              <a:rPr lang="pl-PL" dirty="0" smtClean="0"/>
              <a:t>, ponieważ </a:t>
            </a:r>
            <a:r>
              <a:rPr lang="pl-PL" dirty="0" smtClean="0">
                <a:solidFill>
                  <a:srgbClr val="C00000"/>
                </a:solidFill>
              </a:rPr>
              <a:t>nie osiągnęły etapu myślenia abstrakcyjnego</a:t>
            </a:r>
            <a:r>
              <a:rPr lang="pl-PL" dirty="0" smtClean="0"/>
              <a:t> w rozwoju poznawczym. </a:t>
            </a:r>
          </a:p>
          <a:p>
            <a:r>
              <a:rPr lang="pl-PL" dirty="0" smtClean="0"/>
              <a:t>Życie rodzinne przebiega bez trudności. W socjalizacji  mogą nabywać zaburzeń osobowościowych, ze względu na atmosferę otoczenia i stosunek innych </a:t>
            </a:r>
            <a:r>
              <a:rPr lang="pl-PL" dirty="0" smtClean="0">
                <a:solidFill>
                  <a:srgbClr val="C00000"/>
                </a:solidFill>
              </a:rPr>
              <a:t>(trudności w relacjach interpersonalnych i w funkcjonowaniu społecznym</a:t>
            </a:r>
            <a:r>
              <a:rPr lang="pl-PL" dirty="0" smtClean="0">
                <a:solidFill>
                  <a:schemeClr val="tx2">
                    <a:lumMod val="75000"/>
                  </a:schemeClr>
                </a:solidFill>
              </a:rPr>
              <a:t>)</a:t>
            </a:r>
          </a:p>
          <a:p>
            <a:r>
              <a:rPr lang="pl-PL" dirty="0" smtClean="0"/>
              <a:t>Przy intensywniejszym treningu poznawczym w dłuższym czasie osoby z upośledzeniem w stopniu lekkim osiągają podobne wyniki co osoby z przeciętnym ilorazem inteligencji IQ. </a:t>
            </a:r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B893A-09D0-4D48-94CA-43EDF22337CC}" type="slidenum">
              <a:rPr lang="pl-PL" smtClean="0"/>
              <a:pPr/>
              <a:t>37</a:t>
            </a:fld>
            <a:endParaRPr lang="pl-PL"/>
          </a:p>
        </p:txBody>
      </p:sp>
    </p:spTree>
  </p:cSld>
  <p:clrMapOvr>
    <a:masterClrMapping/>
  </p:clrMapOvr>
  <p:transition/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solidFill>
            <a:srgbClr val="00B050"/>
          </a:solidFill>
        </p:spPr>
        <p:txBody>
          <a:bodyPr>
            <a:normAutofit fontScale="90000"/>
          </a:bodyPr>
          <a:lstStyle/>
          <a:p>
            <a:r>
              <a:rPr lang="pl-PL" dirty="0" smtClean="0"/>
              <a:t>Osoby niepełnosprawne intelektualnie w stopniu lekkim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69160"/>
          </a:xfrm>
        </p:spPr>
        <p:txBody>
          <a:bodyPr/>
          <a:lstStyle/>
          <a:p>
            <a:r>
              <a:rPr lang="pl-PL" dirty="0" smtClean="0"/>
              <a:t>Zaniżona samoocena</a:t>
            </a:r>
          </a:p>
          <a:p>
            <a:r>
              <a:rPr lang="pl-PL" dirty="0" smtClean="0"/>
              <a:t>Brak krytycyzmu- dotyczy własnych możliwości</a:t>
            </a:r>
          </a:p>
          <a:p>
            <a:pPr>
              <a:buNone/>
            </a:pPr>
            <a:r>
              <a:rPr lang="pl-PL" dirty="0" smtClean="0"/>
              <a:t>              </a:t>
            </a:r>
            <a:r>
              <a:rPr lang="pl-PL" b="1" dirty="0" smtClean="0">
                <a:solidFill>
                  <a:srgbClr val="C00000"/>
                </a:solidFill>
              </a:rPr>
              <a:t>Strefa emocjonalno społeczna </a:t>
            </a:r>
          </a:p>
          <a:p>
            <a:pPr>
              <a:buNone/>
            </a:pPr>
            <a:r>
              <a:rPr lang="pl-PL" dirty="0" smtClean="0"/>
              <a:t> </a:t>
            </a:r>
          </a:p>
          <a:p>
            <a:endParaRPr lang="pl-PL" dirty="0"/>
          </a:p>
        </p:txBody>
      </p:sp>
      <p:sp>
        <p:nvSpPr>
          <p:cNvPr id="4" name="Prostokąt 3"/>
          <p:cNvSpPr/>
          <p:nvPr/>
        </p:nvSpPr>
        <p:spPr>
          <a:xfrm>
            <a:off x="971600" y="3861048"/>
            <a:ext cx="2808312" cy="1634480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None/>
            </a:pPr>
            <a:r>
              <a:rPr lang="pl-PL" sz="2000" b="1" dirty="0" smtClean="0"/>
              <a:t>Jest zaburzona </a:t>
            </a:r>
          </a:p>
          <a:p>
            <a:pPr>
              <a:buNone/>
            </a:pPr>
            <a:r>
              <a:rPr lang="pl-PL" sz="2000" b="1" dirty="0" smtClean="0"/>
              <a:t>(brak wiary w swoje możliwości)</a:t>
            </a:r>
          </a:p>
          <a:p>
            <a:pPr algn="ctr"/>
            <a:endParaRPr lang="pl-PL" sz="2000" b="1" dirty="0"/>
          </a:p>
        </p:txBody>
      </p:sp>
      <p:sp>
        <p:nvSpPr>
          <p:cNvPr id="5" name="Prostokąt 4"/>
          <p:cNvSpPr/>
          <p:nvPr/>
        </p:nvSpPr>
        <p:spPr>
          <a:xfrm>
            <a:off x="4716016" y="3861048"/>
            <a:ext cx="2808312" cy="1634480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None/>
            </a:pPr>
            <a:r>
              <a:rPr lang="pl-PL" sz="2000" b="1" dirty="0" smtClean="0"/>
              <a:t>Nie jest zaburzona </a:t>
            </a:r>
          </a:p>
          <a:p>
            <a:pPr>
              <a:buNone/>
            </a:pPr>
            <a:r>
              <a:rPr lang="pl-PL" sz="2000" b="1" dirty="0" smtClean="0"/>
              <a:t> ale uczeń ma trudności z pisaniem, czytaniem, ma wadę wymowy</a:t>
            </a:r>
          </a:p>
          <a:p>
            <a:pPr algn="ctr"/>
            <a:endParaRPr lang="pl-PL" dirty="0"/>
          </a:p>
        </p:txBody>
      </p:sp>
      <p:cxnSp>
        <p:nvCxnSpPr>
          <p:cNvPr id="7" name="Łącznik prosty ze strzałką 6"/>
          <p:cNvCxnSpPr/>
          <p:nvPr/>
        </p:nvCxnSpPr>
        <p:spPr>
          <a:xfrm>
            <a:off x="4932040" y="3284984"/>
            <a:ext cx="1296144" cy="504056"/>
          </a:xfrm>
          <a:prstGeom prst="straightConnector1">
            <a:avLst/>
          </a:prstGeom>
          <a:ln w="571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Łącznik prosty ze strzałką 8"/>
          <p:cNvCxnSpPr/>
          <p:nvPr/>
        </p:nvCxnSpPr>
        <p:spPr>
          <a:xfrm flipH="1">
            <a:off x="1835696" y="3284984"/>
            <a:ext cx="1296144" cy="504056"/>
          </a:xfrm>
          <a:prstGeom prst="straightConnector1">
            <a:avLst/>
          </a:prstGeom>
          <a:ln w="571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Symbol zastępczy numeru slajd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B893A-09D0-4D48-94CA-43EDF22337CC}" type="slidenum">
              <a:rPr lang="pl-PL" smtClean="0"/>
              <a:pPr/>
              <a:t>38</a:t>
            </a:fld>
            <a:endParaRPr lang="pl-PL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solidFill>
            <a:srgbClr val="00B050"/>
          </a:solidFill>
        </p:spPr>
        <p:txBody>
          <a:bodyPr>
            <a:normAutofit fontScale="90000"/>
          </a:bodyPr>
          <a:lstStyle/>
          <a:p>
            <a:r>
              <a:rPr lang="pl-PL" dirty="0" smtClean="0"/>
              <a:t>Osoby niepełnosprawne intelektualnie w stopniu lekkim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pl-PL" dirty="0" smtClean="0"/>
              <a:t>Brak umiejętności przewidywania skutków zachowania i działania, cały czas zwracać uwagę co uczeń robi(„ czuwać”).</a:t>
            </a:r>
          </a:p>
          <a:p>
            <a:r>
              <a:rPr lang="pl-PL" dirty="0" smtClean="0"/>
              <a:t>Myślenie na poziomie konkretnym. </a:t>
            </a:r>
          </a:p>
          <a:p>
            <a:r>
              <a:rPr lang="pl-PL" dirty="0" smtClean="0"/>
              <a:t>Myślenie symboliczne może być zaburzone- problem ze zrozumieniem  co oznaczają dane symbole.</a:t>
            </a:r>
          </a:p>
          <a:p>
            <a:r>
              <a:rPr lang="pl-PL" dirty="0" smtClean="0"/>
              <a:t>Ważne jest motywowanie ucznia- podkreślanie konkretnie wykonywanych czynności i zwracanie uwagi jaki mogą mieć one skutek.</a:t>
            </a:r>
          </a:p>
          <a:p>
            <a:pPr>
              <a:buNone/>
            </a:pP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B893A-09D0-4D48-94CA-43EDF22337CC}" type="slidenum">
              <a:rPr lang="pl-PL" smtClean="0"/>
              <a:pPr/>
              <a:t>39</a:t>
            </a:fld>
            <a:endParaRPr lang="pl-PL"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solidFill>
            <a:srgbClr val="00B050"/>
          </a:solidFill>
        </p:spPr>
        <p:txBody>
          <a:bodyPr>
            <a:normAutofit fontScale="90000"/>
          </a:bodyPr>
          <a:lstStyle/>
          <a:p>
            <a:r>
              <a:rPr lang="pl-PL" dirty="0" smtClean="0"/>
              <a:t>Osoba niepełnosprawna intelektualnie w stopniu lekkim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pl-PL" dirty="0" smtClean="0"/>
              <a:t>Inteligencja praktyczna (rozwój inteligencji oparty na praktyce).</a:t>
            </a:r>
          </a:p>
          <a:p>
            <a:r>
              <a:rPr lang="pl-PL" dirty="0" smtClean="0"/>
              <a:t>Uczeń nie rozumie poleceń złożonych, jest niepewny tego co czyta.</a:t>
            </a:r>
          </a:p>
          <a:p>
            <a:r>
              <a:rPr lang="pl-PL" dirty="0" smtClean="0"/>
              <a:t>Zapisy muszą być proste, korzystne jest wsparcie instrukcji zdjęciem, filmem, modelem.</a:t>
            </a:r>
          </a:p>
          <a:p>
            <a:r>
              <a:rPr lang="pl-PL" dirty="0" smtClean="0"/>
              <a:t>Wydając polecenia- mówić prostymi zdaniami. </a:t>
            </a:r>
          </a:p>
          <a:p>
            <a:r>
              <a:rPr lang="pl-PL" dirty="0" smtClean="0"/>
              <a:t>Należy nie tylko omówić instrukcję, ale trzeba  też pokazać poszczególne czynności.</a:t>
            </a:r>
          </a:p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B893A-09D0-4D48-94CA-43EDF22337CC}" type="slidenum">
              <a:rPr lang="pl-PL" smtClean="0"/>
              <a:pPr/>
              <a:t>40</a:t>
            </a:fld>
            <a:endParaRPr lang="pl-PL"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solidFill>
            <a:srgbClr val="C00000"/>
          </a:solidFill>
        </p:spPr>
        <p:txBody>
          <a:bodyPr/>
          <a:lstStyle/>
          <a:p>
            <a:r>
              <a:rPr lang="pl-PL" dirty="0" smtClean="0"/>
              <a:t>Ćwiczenie 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pl-PL" dirty="0" smtClean="0"/>
              <a:t>Proszę podać przykład dotyczący wykonania czynności zawodowej przez ucznia niepełnosprawnego intelektualnie w stopniu lekkim,  możliwości popełnienia przez niego błędów wykonawczych i ich skutków. </a:t>
            </a:r>
          </a:p>
          <a:p>
            <a:r>
              <a:rPr lang="pl-PL" dirty="0" smtClean="0"/>
              <a:t>Proszę przedstawić sposób  instruowania ucznia w celu  prawidłowego wykonania zadania</a:t>
            </a:r>
          </a:p>
          <a:p>
            <a:r>
              <a:rPr lang="pl-PL" dirty="0" smtClean="0"/>
              <a:t> Ćwiczenie w grupach- czas 15minut</a:t>
            </a: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B893A-09D0-4D48-94CA-43EDF22337CC}" type="slidenum">
              <a:rPr lang="pl-PL" smtClean="0"/>
              <a:pPr/>
              <a:t>41</a:t>
            </a:fld>
            <a:endParaRPr lang="pl-PL"/>
          </a:p>
        </p:txBody>
      </p:sp>
    </p:spTree>
  </p:cSld>
  <p:clrMapOvr>
    <a:masterClrMapping/>
  </p:clrMapOvr>
  <p:transition/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solidFill>
            <a:schemeClr val="bg2">
              <a:lumMod val="75000"/>
            </a:schemeClr>
          </a:solidFill>
        </p:spPr>
        <p:txBody>
          <a:bodyPr/>
          <a:lstStyle/>
          <a:p>
            <a:r>
              <a:rPr lang="pl-PL" dirty="0" smtClean="0"/>
              <a:t>Ćwiczenie 3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755576" y="1600200"/>
            <a:ext cx="7560840" cy="4525963"/>
          </a:xfrm>
        </p:spPr>
        <p:txBody>
          <a:bodyPr/>
          <a:lstStyle/>
          <a:p>
            <a:pPr>
              <a:buNone/>
            </a:pPr>
            <a:r>
              <a:rPr lang="pl-PL" dirty="0" smtClean="0"/>
              <a:t>    Proszę  opracować przedstawiony  temat zadania  w postaci instrukcji dla ucznia </a:t>
            </a:r>
            <a:br>
              <a:rPr lang="pl-PL" dirty="0" smtClean="0"/>
            </a:br>
            <a:r>
              <a:rPr lang="pl-PL" dirty="0" smtClean="0"/>
              <a:t>z niepełnosprawnością intelektualną </a:t>
            </a:r>
            <a:br>
              <a:rPr lang="pl-PL" dirty="0" smtClean="0"/>
            </a:br>
            <a:r>
              <a:rPr lang="pl-PL" dirty="0" smtClean="0"/>
              <a:t>w stopniu lekkim.</a:t>
            </a:r>
          </a:p>
          <a:p>
            <a:pPr>
              <a:buNone/>
            </a:pP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B893A-09D0-4D48-94CA-43EDF22337CC}" type="slidenum">
              <a:rPr lang="pl-PL" smtClean="0"/>
              <a:pPr/>
              <a:t>42</a:t>
            </a:fld>
            <a:endParaRPr lang="pl-PL"/>
          </a:p>
        </p:txBody>
      </p:sp>
    </p:spTree>
  </p:cSld>
  <p:clrMapOvr>
    <a:masterClrMapping/>
  </p:clrMapOvr>
  <p:transition/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936104"/>
          </a:xfrm>
          <a:solidFill>
            <a:schemeClr val="bg2">
              <a:lumMod val="75000"/>
            </a:schemeClr>
          </a:solidFill>
        </p:spPr>
        <p:txBody>
          <a:bodyPr>
            <a:normAutofit fontScale="90000"/>
          </a:bodyPr>
          <a:lstStyle/>
          <a:p>
            <a:r>
              <a:rPr lang="pl-PL" b="1" dirty="0" smtClean="0"/>
              <a:t/>
            </a:r>
            <a:br>
              <a:rPr lang="pl-PL" b="1" dirty="0" smtClean="0"/>
            </a:br>
            <a:r>
              <a:rPr lang="pl-PL" b="1" dirty="0" smtClean="0"/>
              <a:t>Treść zadania</a:t>
            </a:r>
            <a:r>
              <a:rPr lang="pl-PL" dirty="0" smtClean="0"/>
              <a:t/>
            </a:r>
            <a:br>
              <a:rPr lang="pl-PL" dirty="0" smtClean="0"/>
            </a:b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340768"/>
            <a:ext cx="8003232" cy="4785395"/>
          </a:xfrm>
        </p:spPr>
        <p:txBody>
          <a:bodyPr>
            <a:normAutofit fontScale="85000" lnSpcReduction="20000"/>
          </a:bodyPr>
          <a:lstStyle/>
          <a:p>
            <a:pPr algn="just">
              <a:buNone/>
            </a:pPr>
            <a:r>
              <a:rPr lang="pl-PL" dirty="0" smtClean="0"/>
              <a:t>    Na wyznaczonym przez nauczyciela fragmencie muru sprawdź jakość wykonania murowanych konstrukcji budowlanych. Wykorzystaj tabelę warunków wykonania i odbioru robót murowych. Przed przystąpieniem do pracy sporządź listę narzędzi kontrolno- pomiarowych niezbędnych do wykonania zadania i przedstaw ją do akceptacji nauczycielowi. </a:t>
            </a:r>
            <a:br>
              <a:rPr lang="pl-PL" dirty="0" smtClean="0"/>
            </a:br>
            <a:r>
              <a:rPr lang="pl-PL" dirty="0" smtClean="0"/>
              <a:t>Po przeprowadzeniu kontroli  wypisz wyniki pomiarów i porównaj je z danymi z tabeli. </a:t>
            </a:r>
            <a:br>
              <a:rPr lang="pl-PL" dirty="0" smtClean="0"/>
            </a:br>
            <a:r>
              <a:rPr lang="pl-PL" dirty="0" smtClean="0"/>
              <a:t>W przypadku stwierdzenia niezgodności murowanej konstrukcji z dopuszczalnymi odchyłkami wypisz wszystkie możliwe  rozwiązania, które doprowadzą do naprawy sprawdzanego fragmentu muru.</a:t>
            </a:r>
          </a:p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B893A-09D0-4D48-94CA-43EDF22337CC}" type="slidenum">
              <a:rPr lang="pl-PL" smtClean="0"/>
              <a:pPr/>
              <a:t>43</a:t>
            </a:fld>
            <a:endParaRPr lang="pl-PL"/>
          </a:p>
        </p:txBody>
      </p:sp>
    </p:spTree>
  </p:cSld>
  <p:clrMapOvr>
    <a:masterClrMapping/>
  </p:clrMapOvr>
  <p:transition/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  <a:solidFill>
            <a:schemeClr val="tx2">
              <a:lumMod val="50000"/>
            </a:schemeClr>
          </a:solidFill>
        </p:spPr>
        <p:txBody>
          <a:bodyPr/>
          <a:lstStyle/>
          <a:p>
            <a:r>
              <a:rPr lang="pl-PL" b="1" dirty="0" smtClean="0">
                <a:solidFill>
                  <a:schemeClr val="bg1"/>
                </a:solidFill>
              </a:rPr>
              <a:t>Autyzm</a:t>
            </a:r>
            <a:endParaRPr lang="pl-PL" b="1" dirty="0">
              <a:solidFill>
                <a:schemeClr val="bg1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412776"/>
            <a:ext cx="8507288" cy="4713387"/>
          </a:xfrm>
        </p:spPr>
        <p:txBody>
          <a:bodyPr>
            <a:normAutofit fontScale="77500" lnSpcReduction="20000"/>
          </a:bodyPr>
          <a:lstStyle/>
          <a:p>
            <a:r>
              <a:rPr lang="pl-PL" dirty="0" smtClean="0">
                <a:solidFill>
                  <a:srgbClr val="C00000"/>
                </a:solidFill>
              </a:rPr>
              <a:t>Uczniowie  z autyzmem dobrze funkcjonujący mogą uczęszczać do klas integracyjnych i szkół publicznych</a:t>
            </a:r>
          </a:p>
          <a:p>
            <a:r>
              <a:rPr lang="pl-PL" dirty="0" smtClean="0"/>
              <a:t>W okresie szkolnym brak wyraźnych postępów w rozwoju, zaburzenia w sferze kontaktów społecznych i w sferze komunikacji</a:t>
            </a:r>
          </a:p>
          <a:p>
            <a:r>
              <a:rPr lang="pl-PL" dirty="0" smtClean="0"/>
              <a:t>Stereotypowe zabawy lub zainteresowania (ograniczone  do wąskiego wycinka wiedzy)</a:t>
            </a:r>
          </a:p>
          <a:p>
            <a:r>
              <a:rPr lang="pl-PL" dirty="0" smtClean="0"/>
              <a:t>Postrzeganie fragmentaryczne, skupianie się na szczegółach, </a:t>
            </a:r>
          </a:p>
          <a:p>
            <a:pPr>
              <a:buNone/>
            </a:pPr>
            <a:r>
              <a:rPr lang="pl-PL" dirty="0" smtClean="0"/>
              <a:t>     a nie na całości</a:t>
            </a:r>
          </a:p>
          <a:p>
            <a:r>
              <a:rPr lang="pl-PL" dirty="0" smtClean="0"/>
              <a:t>Trudności w planowaniu, tworzeniu nowych pomysłów, utrzymaniu koncentracji</a:t>
            </a:r>
          </a:p>
          <a:p>
            <a:r>
              <a:rPr lang="pl-PL" dirty="0" smtClean="0"/>
              <a:t>Opór przed zmianami (brak zdolności do zmiany kierunku uwagi) skłonność do zachowań rutyny i rytuałów</a:t>
            </a:r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B893A-09D0-4D48-94CA-43EDF22337CC}" type="slidenum">
              <a:rPr lang="pl-PL" smtClean="0"/>
              <a:pPr/>
              <a:t>44</a:t>
            </a:fld>
            <a:endParaRPr lang="pl-PL"/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solidFill>
            <a:schemeClr val="tx2">
              <a:lumMod val="50000"/>
            </a:schemeClr>
          </a:solidFill>
        </p:spPr>
        <p:txBody>
          <a:bodyPr/>
          <a:lstStyle/>
          <a:p>
            <a:r>
              <a:rPr lang="pl-PL" b="1" dirty="0" smtClean="0">
                <a:solidFill>
                  <a:schemeClr val="bg1"/>
                </a:solidFill>
              </a:rPr>
              <a:t>Autyzm</a:t>
            </a:r>
            <a:endParaRPr lang="pl-PL" b="1" dirty="0">
              <a:solidFill>
                <a:schemeClr val="bg1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pl-PL" dirty="0" smtClean="0"/>
              <a:t>Niedostosowanie do zasad panujących w grupie młodzieżowej</a:t>
            </a:r>
          </a:p>
          <a:p>
            <a:r>
              <a:rPr lang="pl-PL" dirty="0" smtClean="0"/>
              <a:t>Może występować brak dbałości o higienę i wygląd</a:t>
            </a:r>
          </a:p>
          <a:p>
            <a:r>
              <a:rPr lang="pl-PL" dirty="0" smtClean="0"/>
              <a:t>Dobra lub ponadprzeciętna  pamięć mechaniczna</a:t>
            </a:r>
          </a:p>
          <a:p>
            <a:r>
              <a:rPr lang="pl-PL" dirty="0" smtClean="0"/>
              <a:t>Uzdolnienia  do zadań wymagających umiejętności wzrokowo- przestrzennych</a:t>
            </a:r>
          </a:p>
          <a:p>
            <a:r>
              <a:rPr lang="pl-PL" dirty="0" smtClean="0"/>
              <a:t>Niektórzy mogą przejawiać wybiórcze talenty muzyczne i plastyczne, </a:t>
            </a:r>
          </a:p>
          <a:p>
            <a:r>
              <a:rPr lang="pl-PL" dirty="0" smtClean="0"/>
              <a:t>Potrafią wykonywać skomplikowane obliczenia matematyczne</a:t>
            </a:r>
          </a:p>
          <a:p>
            <a:r>
              <a:rPr lang="pl-PL" dirty="0" smtClean="0"/>
              <a:t>Bardzo szybko uczą się czytać</a:t>
            </a: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B893A-09D0-4D48-94CA-43EDF22337CC}" type="slidenum">
              <a:rPr lang="pl-PL" smtClean="0"/>
              <a:pPr/>
              <a:t>45</a:t>
            </a:fld>
            <a:endParaRPr lang="pl-PL"/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solidFill>
            <a:schemeClr val="tx2">
              <a:lumMod val="50000"/>
            </a:schemeClr>
          </a:solidFill>
        </p:spPr>
        <p:txBody>
          <a:bodyPr/>
          <a:lstStyle/>
          <a:p>
            <a:r>
              <a:rPr lang="pl-PL" b="1" dirty="0" smtClean="0">
                <a:solidFill>
                  <a:schemeClr val="bg1"/>
                </a:solidFill>
              </a:rPr>
              <a:t>Autyzm</a:t>
            </a:r>
            <a:endParaRPr lang="pl-PL" b="1" dirty="0">
              <a:solidFill>
                <a:schemeClr val="bg1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pl-PL" b="1" dirty="0" smtClean="0">
                <a:solidFill>
                  <a:srgbClr val="C00000"/>
                </a:solidFill>
              </a:rPr>
              <a:t>Cechy autyzmu , które mogą uczniowi utrudnić pracę zawodową: </a:t>
            </a:r>
          </a:p>
          <a:p>
            <a:r>
              <a:rPr lang="pl-PL" dirty="0" smtClean="0"/>
              <a:t>Współpraca z innymi</a:t>
            </a:r>
          </a:p>
          <a:p>
            <a:r>
              <a:rPr lang="pl-PL" dirty="0" smtClean="0"/>
              <a:t>Relacje interpersonalne</a:t>
            </a:r>
          </a:p>
          <a:p>
            <a:r>
              <a:rPr lang="pl-PL" dirty="0" smtClean="0"/>
              <a:t>Schematyzm (nie należy z nim walczyć, bo daje uczniowi poczucie bezpieczeństwa)</a:t>
            </a:r>
          </a:p>
          <a:p>
            <a:r>
              <a:rPr lang="pl-PL" dirty="0" smtClean="0"/>
              <a:t>Nadwrażliwość na bodźce (dotyk, światło, zapach)</a:t>
            </a:r>
          </a:p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B893A-09D0-4D48-94CA-43EDF22337CC}" type="slidenum">
              <a:rPr lang="pl-PL" smtClean="0"/>
              <a:pPr/>
              <a:t>46</a:t>
            </a:fld>
            <a:endParaRPr lang="pl-PL"/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solidFill>
            <a:schemeClr val="tx2">
              <a:lumMod val="50000"/>
            </a:schemeClr>
          </a:solidFill>
        </p:spPr>
        <p:txBody>
          <a:bodyPr/>
          <a:lstStyle/>
          <a:p>
            <a:r>
              <a:rPr lang="pl-PL" b="1" dirty="0" smtClean="0">
                <a:solidFill>
                  <a:schemeClr val="bg1"/>
                </a:solidFill>
              </a:rPr>
              <a:t>Zespół </a:t>
            </a:r>
            <a:r>
              <a:rPr lang="pl-PL" b="1" dirty="0" err="1" smtClean="0">
                <a:solidFill>
                  <a:schemeClr val="bg1"/>
                </a:solidFill>
              </a:rPr>
              <a:t>Asperegera</a:t>
            </a:r>
            <a:endParaRPr lang="pl-PL" b="1" dirty="0">
              <a:solidFill>
                <a:schemeClr val="bg1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4896544"/>
          </a:xfrm>
        </p:spPr>
        <p:txBody>
          <a:bodyPr>
            <a:normAutofit fontScale="62500" lnSpcReduction="20000"/>
          </a:bodyPr>
          <a:lstStyle/>
          <a:p>
            <a:r>
              <a:rPr lang="pl-PL" dirty="0" smtClean="0">
                <a:solidFill>
                  <a:srgbClr val="C00000"/>
                </a:solidFill>
              </a:rPr>
              <a:t>Najłagodniejsza forma całościowych zaburzeń </a:t>
            </a:r>
            <a:r>
              <a:rPr lang="pl-PL" dirty="0" err="1" smtClean="0">
                <a:solidFill>
                  <a:srgbClr val="C00000"/>
                </a:solidFill>
              </a:rPr>
              <a:t>neurorozwojowych</a:t>
            </a:r>
            <a:r>
              <a:rPr lang="pl-PL" dirty="0" smtClean="0">
                <a:solidFill>
                  <a:srgbClr val="C00000"/>
                </a:solidFill>
              </a:rPr>
              <a:t> </a:t>
            </a:r>
            <a:r>
              <a:rPr lang="pl-PL" dirty="0" smtClean="0"/>
              <a:t>(specyficzne trudności szkolne oraz specyficzne zaburzenia rozwoju funkcji ruchowych). </a:t>
            </a:r>
          </a:p>
          <a:p>
            <a:r>
              <a:rPr lang="pl-PL" dirty="0" smtClean="0"/>
              <a:t>Nauczanie może odbywać się w szkole ogólnodostępnej lub integracyjnej,  </a:t>
            </a:r>
            <a:r>
              <a:rPr lang="pl-PL" b="1" dirty="0" smtClean="0"/>
              <a:t>nie wskazane nauczanie indywidualne w domu </a:t>
            </a:r>
            <a:r>
              <a:rPr lang="pl-PL" dirty="0" smtClean="0"/>
              <a:t>(może pogłębiać zaburzenia w sferze społecznej)</a:t>
            </a:r>
          </a:p>
          <a:p>
            <a:r>
              <a:rPr lang="pl-PL" dirty="0" smtClean="0"/>
              <a:t>W rozmowie  uczeń opowiada  na interesujący go temat </a:t>
            </a:r>
            <a:r>
              <a:rPr lang="pl-PL" dirty="0" err="1" smtClean="0"/>
              <a:t>stereoptypowo</a:t>
            </a:r>
            <a:r>
              <a:rPr lang="pl-PL" dirty="0" smtClean="0"/>
              <a:t>, wraca do niego nie uwzględniając  potrzeb osoby z którą rozmawia</a:t>
            </a:r>
          </a:p>
          <a:p>
            <a:r>
              <a:rPr lang="pl-PL" dirty="0" smtClean="0"/>
              <a:t>Brak znajomości konwenansów społecznych, etykieta „źle wychowany”</a:t>
            </a:r>
            <a:br>
              <a:rPr lang="pl-PL" dirty="0" smtClean="0"/>
            </a:br>
            <a:r>
              <a:rPr lang="pl-PL" dirty="0" smtClean="0"/>
              <a:t>(nie rozumie co wypada, a co nie, brak dystansu od rozmówcy, dotyka go staje za blisko), zanim zostanie zdiagnozowany może być  odrzucany, karany, nieustannie krytykowany</a:t>
            </a:r>
          </a:p>
          <a:p>
            <a:r>
              <a:rPr lang="pl-PL" dirty="0" smtClean="0"/>
              <a:t>Nadmierna bezpośredniość, prawdomówność, niestosowne komentarze. </a:t>
            </a:r>
          </a:p>
          <a:p>
            <a:r>
              <a:rPr lang="pl-PL" dirty="0" smtClean="0"/>
              <a:t>Drobiazgowe przestrzeganie regulaminów (jeżeli dorośli nie przestrzegają przepisów, lub zmieniają reguły osoby z </a:t>
            </a:r>
            <a:r>
              <a:rPr lang="pl-PL" dirty="0" err="1" smtClean="0"/>
              <a:t>Aspergerem</a:t>
            </a:r>
            <a:r>
              <a:rPr lang="pl-PL" dirty="0" smtClean="0"/>
              <a:t> wprost o tym mówią)</a:t>
            </a:r>
          </a:p>
          <a:p>
            <a:r>
              <a:rPr lang="pl-PL" dirty="0" smtClean="0"/>
              <a:t>Z powodu prostoduszności  mogą być ofiarami manipulacji</a:t>
            </a: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B893A-09D0-4D48-94CA-43EDF22337CC}" type="slidenum">
              <a:rPr lang="pl-PL" smtClean="0"/>
              <a:pPr/>
              <a:t>47</a:t>
            </a:fld>
            <a:endParaRPr lang="pl-PL"/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solidFill>
            <a:schemeClr val="tx2">
              <a:lumMod val="50000"/>
            </a:schemeClr>
          </a:solidFill>
        </p:spPr>
        <p:txBody>
          <a:bodyPr/>
          <a:lstStyle/>
          <a:p>
            <a:r>
              <a:rPr lang="pl-PL" b="1" dirty="0" smtClean="0">
                <a:solidFill>
                  <a:schemeClr val="bg1"/>
                </a:solidFill>
              </a:rPr>
              <a:t>Zespół </a:t>
            </a:r>
            <a:r>
              <a:rPr lang="pl-PL" b="1" dirty="0" err="1" smtClean="0">
                <a:solidFill>
                  <a:schemeClr val="bg1"/>
                </a:solidFill>
              </a:rPr>
              <a:t>Aspergera</a:t>
            </a:r>
            <a:endParaRPr lang="pl-PL" b="1" dirty="0">
              <a:solidFill>
                <a:schemeClr val="bg1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pl-PL" dirty="0" smtClean="0"/>
              <a:t>Trudności w rozumieniu sytuacji społecznych</a:t>
            </a:r>
          </a:p>
          <a:p>
            <a:r>
              <a:rPr lang="pl-PL" dirty="0" smtClean="0"/>
              <a:t>Problemy w adaptacji do nowych sytuacji</a:t>
            </a:r>
          </a:p>
          <a:p>
            <a:r>
              <a:rPr lang="pl-PL" dirty="0" smtClean="0"/>
              <a:t>Trudności  z użyciem mowy w celu komunikacji</a:t>
            </a:r>
            <a:br>
              <a:rPr lang="pl-PL" dirty="0" smtClean="0"/>
            </a:br>
            <a:r>
              <a:rPr lang="pl-PL" dirty="0" smtClean="0"/>
              <a:t>(wysokość głosu, intonacja, akcent, rytm wypowiedzi)</a:t>
            </a:r>
          </a:p>
          <a:p>
            <a:r>
              <a:rPr lang="pl-PL" dirty="0" smtClean="0"/>
              <a:t>Trudności ze zrozumieniem słów wieloznacznych, przenośni, przysłów, ironii, żartów</a:t>
            </a:r>
          </a:p>
          <a:p>
            <a:r>
              <a:rPr lang="pl-PL" dirty="0" smtClean="0"/>
              <a:t>Słabe rozumienie czytanego tekstu</a:t>
            </a:r>
          </a:p>
          <a:p>
            <a:r>
              <a:rPr lang="pl-PL" dirty="0" smtClean="0"/>
              <a:t>Trudności gdy w rozmowie uczestniczą więcej niż dwie osoby (frustracja, gniew)</a:t>
            </a:r>
          </a:p>
          <a:p>
            <a:r>
              <a:rPr lang="pl-PL" dirty="0" smtClean="0"/>
              <a:t>Prowokacje i zaczepki innych osób  powodują agresję</a:t>
            </a:r>
          </a:p>
          <a:p>
            <a:endParaRPr lang="pl-PL" dirty="0" smtClean="0"/>
          </a:p>
          <a:p>
            <a:endParaRPr lang="pl-PL" dirty="0" smtClean="0"/>
          </a:p>
          <a:p>
            <a:endParaRPr lang="pl-PL" dirty="0" smtClean="0"/>
          </a:p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B893A-09D0-4D48-94CA-43EDF22337CC}" type="slidenum">
              <a:rPr lang="pl-PL" smtClean="0"/>
              <a:pPr/>
              <a:t>48</a:t>
            </a:fld>
            <a:endParaRPr lang="pl-PL"/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solidFill>
            <a:schemeClr val="tx2">
              <a:lumMod val="50000"/>
            </a:schemeClr>
          </a:solidFill>
        </p:spPr>
        <p:txBody>
          <a:bodyPr/>
          <a:lstStyle/>
          <a:p>
            <a:r>
              <a:rPr lang="pl-PL" b="1" dirty="0" smtClean="0">
                <a:solidFill>
                  <a:schemeClr val="bg1"/>
                </a:solidFill>
              </a:rPr>
              <a:t>Zespół </a:t>
            </a:r>
            <a:r>
              <a:rPr lang="pl-PL" b="1" dirty="0" err="1" smtClean="0">
                <a:solidFill>
                  <a:schemeClr val="bg1"/>
                </a:solidFill>
              </a:rPr>
              <a:t>Aspergera</a:t>
            </a:r>
            <a:endParaRPr lang="pl-PL" b="1" dirty="0">
              <a:solidFill>
                <a:schemeClr val="bg1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251520" y="1600200"/>
            <a:ext cx="8435280" cy="4525963"/>
          </a:xfrm>
        </p:spPr>
        <p:txBody>
          <a:bodyPr>
            <a:normAutofit fontScale="85000" lnSpcReduction="10000"/>
          </a:bodyPr>
          <a:lstStyle/>
          <a:p>
            <a:r>
              <a:rPr lang="pl-PL" dirty="0" smtClean="0"/>
              <a:t>Mimika – może cały czas uśmiechać się nieadekwatnie do sytuacji, mieć „ twarz pokerzysty”</a:t>
            </a:r>
          </a:p>
          <a:p>
            <a:r>
              <a:rPr lang="pl-PL" dirty="0" smtClean="0"/>
              <a:t>Iloraz inteligencji w normie lub wyższy</a:t>
            </a:r>
          </a:p>
          <a:p>
            <a:r>
              <a:rPr lang="pl-PL" dirty="0" smtClean="0"/>
              <a:t>Dobra pamięć mechaniczna (dotycząca faktów)</a:t>
            </a:r>
          </a:p>
          <a:p>
            <a:r>
              <a:rPr lang="pl-PL" dirty="0" smtClean="0"/>
              <a:t>Słaby poziom myślenia abstrakcyjnego (nie potrafi rozwijać pojęć, wnioskować, osądzać)</a:t>
            </a:r>
          </a:p>
          <a:p>
            <a:r>
              <a:rPr lang="pl-PL" dirty="0" smtClean="0"/>
              <a:t>Rozległa wiedza na interesujący go temat ( może być na poziomie akademickim)</a:t>
            </a:r>
          </a:p>
          <a:p>
            <a:r>
              <a:rPr lang="pl-PL" dirty="0" smtClean="0"/>
              <a:t>Zdolności do nauk ścisłych ( matematyka, informatyka)</a:t>
            </a:r>
          </a:p>
          <a:p>
            <a:endParaRPr lang="pl-PL" dirty="0" smtClean="0"/>
          </a:p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B893A-09D0-4D48-94CA-43EDF22337CC}" type="slidenum">
              <a:rPr lang="pl-PL" smtClean="0"/>
              <a:pPr/>
              <a:t>49</a:t>
            </a:fld>
            <a:endParaRPr lang="pl-PL"/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solidFill>
            <a:schemeClr val="tx2">
              <a:lumMod val="50000"/>
            </a:schemeClr>
          </a:solidFill>
        </p:spPr>
        <p:txBody>
          <a:bodyPr/>
          <a:lstStyle/>
          <a:p>
            <a:r>
              <a:rPr lang="pl-PL" b="1" dirty="0" smtClean="0">
                <a:solidFill>
                  <a:schemeClr val="bg1"/>
                </a:solidFill>
              </a:rPr>
              <a:t>Zespół </a:t>
            </a:r>
            <a:r>
              <a:rPr lang="pl-PL" b="1" dirty="0" err="1" smtClean="0">
                <a:solidFill>
                  <a:schemeClr val="bg1"/>
                </a:solidFill>
              </a:rPr>
              <a:t>Aspergera</a:t>
            </a:r>
            <a:endParaRPr lang="pl-PL" b="1" dirty="0">
              <a:solidFill>
                <a:schemeClr val="bg1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Problemy w koordynacji ruchowej (niezgrabność ruchowa)</a:t>
            </a:r>
          </a:p>
          <a:p>
            <a:r>
              <a:rPr lang="pl-PL" dirty="0" smtClean="0"/>
              <a:t>Trudności z nauką czynności związanych </a:t>
            </a:r>
            <a:br>
              <a:rPr lang="pl-PL" dirty="0" smtClean="0"/>
            </a:br>
            <a:r>
              <a:rPr lang="pl-PL" dirty="0" smtClean="0"/>
              <a:t>z samoobsługą (higiena, sprzątanie itp.)</a:t>
            </a:r>
          </a:p>
          <a:p>
            <a:r>
              <a:rPr lang="pl-PL" dirty="0" smtClean="0"/>
              <a:t>Zaburzenia sensoryczne (np. słuchowe, wzrokowe, dotykowe, zapachowe, smakowe)</a:t>
            </a:r>
          </a:p>
          <a:p>
            <a:r>
              <a:rPr lang="pl-PL" dirty="0" smtClean="0"/>
              <a:t>Dodatkowo mogą mieć nadpobudliwość ruchową, deficyt uwagi (ADHD)</a:t>
            </a: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B893A-09D0-4D48-94CA-43EDF22337CC}" type="slidenum">
              <a:rPr lang="pl-PL" smtClean="0"/>
              <a:pPr/>
              <a:t>50</a:t>
            </a:fld>
            <a:endParaRPr lang="pl-PL"/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solidFill>
            <a:srgbClr val="C00000"/>
          </a:solidFill>
        </p:spPr>
        <p:txBody>
          <a:bodyPr/>
          <a:lstStyle/>
          <a:p>
            <a:r>
              <a:rPr lang="pl-PL" b="1" dirty="0" smtClean="0"/>
              <a:t>Ćwiczenie</a:t>
            </a:r>
            <a:endParaRPr lang="pl-PL" b="1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Proszę opracować ogólne wskazówki  dla nauczyciela  w pracy z dzieckiem z zespołem </a:t>
            </a:r>
            <a:r>
              <a:rPr lang="pl-PL" dirty="0" err="1" smtClean="0"/>
              <a:t>Aspergera</a:t>
            </a:r>
            <a:endParaRPr lang="pl-PL" dirty="0" smtClean="0"/>
          </a:p>
          <a:p>
            <a:r>
              <a:rPr lang="pl-PL" dirty="0" smtClean="0"/>
              <a:t>Ćwiczenie wykonać w zespole 4 osobowym,</a:t>
            </a:r>
          </a:p>
          <a:p>
            <a:r>
              <a:rPr lang="pl-PL" dirty="0" smtClean="0"/>
              <a:t>Zaprezentować  wszystkim przyjęte rozwiązanie</a:t>
            </a:r>
          </a:p>
          <a:p>
            <a:pPr>
              <a:buNone/>
            </a:pPr>
            <a:r>
              <a:rPr lang="pl-PL" dirty="0" smtClean="0"/>
              <a:t>Czas wykonania ćwiczenia 15 minut</a:t>
            </a: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B893A-09D0-4D48-94CA-43EDF22337CC}" type="slidenum">
              <a:rPr lang="pl-PL" smtClean="0"/>
              <a:pPr/>
              <a:t>51</a:t>
            </a:fld>
            <a:endParaRPr lang="pl-PL"/>
          </a:p>
        </p:txBody>
      </p:sp>
    </p:spTree>
  </p:cSld>
  <p:clrMapOvr>
    <a:masterClrMapping/>
  </p:clrMapOvr>
  <p:transition/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solidFill>
            <a:schemeClr val="tx2">
              <a:lumMod val="50000"/>
            </a:schemeClr>
          </a:solidFill>
        </p:spPr>
        <p:txBody>
          <a:bodyPr>
            <a:normAutofit/>
          </a:bodyPr>
          <a:lstStyle/>
          <a:p>
            <a:r>
              <a:rPr lang="pl-PL" b="1" dirty="0" smtClean="0">
                <a:solidFill>
                  <a:schemeClr val="bg1"/>
                </a:solidFill>
              </a:rPr>
              <a:t>Wskazówki dla nauczyciela</a:t>
            </a:r>
            <a:endParaRPr lang="pl-PL" b="1" dirty="0">
              <a:solidFill>
                <a:schemeClr val="bg1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pl-PL" dirty="0" smtClean="0"/>
              <a:t>Dostosuj  do indywidualnych potrzeb ucznia miejsce nauki i proces nauczania</a:t>
            </a:r>
          </a:p>
          <a:p>
            <a:r>
              <a:rPr lang="pl-PL" dirty="0" smtClean="0"/>
              <a:t>Pomóż mu w nabywaniu umiejętności w zakresie „funkcji wykonawczych” (umiejętności organizacyjne, uczenia się), </a:t>
            </a:r>
          </a:p>
          <a:p>
            <a:r>
              <a:rPr lang="pl-PL" dirty="0" smtClean="0"/>
              <a:t>Wspomagaj rozwój umiejętności komunikacyjnych (słownictwo, rozumienie)</a:t>
            </a:r>
          </a:p>
          <a:p>
            <a:r>
              <a:rPr lang="pl-PL" dirty="0" smtClean="0"/>
              <a:t>Stosuj model edukacji opartej na  doświadczeniu (informacje słowne poprzyj tekstem, obrazem, ilustracją, filmem, modelem)</a:t>
            </a:r>
          </a:p>
          <a:p>
            <a:r>
              <a:rPr lang="pl-PL" dirty="0" smtClean="0"/>
              <a:t>Przedstawiaj nowe pojęcia, materiał abstrakcyjny </a:t>
            </a:r>
          </a:p>
          <a:p>
            <a:pPr>
              <a:buNone/>
            </a:pPr>
            <a:r>
              <a:rPr lang="pl-PL" dirty="0" smtClean="0"/>
              <a:t>    w sposób konkretny</a:t>
            </a: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B893A-09D0-4D48-94CA-43EDF22337CC}" type="slidenum">
              <a:rPr lang="pl-PL" smtClean="0"/>
              <a:pPr/>
              <a:t>52</a:t>
            </a:fld>
            <a:endParaRPr lang="pl-PL"/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solidFill>
            <a:schemeClr val="tx2">
              <a:lumMod val="50000"/>
            </a:schemeClr>
          </a:solidFill>
        </p:spPr>
        <p:txBody>
          <a:bodyPr/>
          <a:lstStyle/>
          <a:p>
            <a:r>
              <a:rPr lang="pl-PL" dirty="0" smtClean="0">
                <a:solidFill>
                  <a:schemeClr val="bg1"/>
                </a:solidFill>
              </a:rPr>
              <a:t>Wskazówki dla nauczyciela</a:t>
            </a:r>
            <a:endParaRPr lang="pl-PL" dirty="0">
              <a:solidFill>
                <a:schemeClr val="bg1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pl-PL" dirty="0" smtClean="0"/>
              <a:t>Pozwól uczniowi na własny słownik pojęć i nowych terminów, wyjaśniaj wyrazy wieloznaczne </a:t>
            </a:r>
          </a:p>
          <a:p>
            <a:r>
              <a:rPr lang="pl-PL" dirty="0" smtClean="0"/>
              <a:t>Używaj prostego i jednoznacznego języka, </a:t>
            </a:r>
          </a:p>
          <a:p>
            <a:r>
              <a:rPr lang="pl-PL" dirty="0" smtClean="0"/>
              <a:t>Posługuj się ilustrowanym tekstem</a:t>
            </a:r>
          </a:p>
          <a:p>
            <a:r>
              <a:rPr lang="pl-PL" dirty="0" smtClean="0"/>
              <a:t>Nie zakładaj, że uczeń zrozumiał to, co przeczytał,  sprawdzaj zadając dodatkowe pytania (np. kiedy, co, dlaczego?)</a:t>
            </a:r>
          </a:p>
          <a:p>
            <a:r>
              <a:rPr lang="pl-PL" dirty="0" smtClean="0"/>
              <a:t>Dopilnuj aby uczeń niezbędne informacje zapisał </a:t>
            </a:r>
            <a:br>
              <a:rPr lang="pl-PL" dirty="0" smtClean="0"/>
            </a:br>
            <a:r>
              <a:rPr lang="pl-PL" dirty="0" smtClean="0"/>
              <a:t>w zeszycie</a:t>
            </a:r>
          </a:p>
          <a:p>
            <a:r>
              <a:rPr lang="pl-PL" dirty="0" smtClean="0"/>
              <a:t> Jeżeli ma trudność w pisaniu preferuj odpowiedzi ustne</a:t>
            </a:r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B893A-09D0-4D48-94CA-43EDF22337CC}" type="slidenum">
              <a:rPr lang="pl-PL" smtClean="0"/>
              <a:pPr/>
              <a:t>53</a:t>
            </a:fld>
            <a:endParaRPr lang="pl-PL"/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solidFill>
            <a:schemeClr val="tx2">
              <a:lumMod val="50000"/>
            </a:schemeClr>
          </a:solidFill>
        </p:spPr>
        <p:txBody>
          <a:bodyPr/>
          <a:lstStyle/>
          <a:p>
            <a:r>
              <a:rPr lang="pl-PL" dirty="0" smtClean="0">
                <a:solidFill>
                  <a:schemeClr val="bg1"/>
                </a:solidFill>
              </a:rPr>
              <a:t>Wskazówki dla nauczyciela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pl-PL" dirty="0" smtClean="0"/>
              <a:t>Gdy uczeń jest impulsywny, bardzo aktywny, wzywaj go do odpowiedzi  w pierwszej kolejności</a:t>
            </a:r>
          </a:p>
          <a:p>
            <a:r>
              <a:rPr lang="pl-PL" dirty="0" smtClean="0"/>
              <a:t>Podczas dyskusji wskazuj kto ma zabrać głos, przypominaj obowiązujące zasady:</a:t>
            </a:r>
          </a:p>
          <a:p>
            <a:pPr>
              <a:buNone/>
            </a:pPr>
            <a:r>
              <a:rPr lang="pl-PL" dirty="0" smtClean="0"/>
              <a:t> „ Na lekcji mówimy, gdy jesteśmy poproszeni przez nauczyciela”, „ Kiedy mówi nauczyciel uważnie słuchamy”</a:t>
            </a:r>
          </a:p>
          <a:p>
            <a:r>
              <a:rPr lang="pl-PL" dirty="0" smtClean="0"/>
              <a:t>Ucz zwrotów inicjujących i podtrzymujących rozmowę.</a:t>
            </a:r>
          </a:p>
          <a:p>
            <a:pPr>
              <a:buNone/>
            </a:pPr>
            <a:endParaRPr lang="pl-PL" dirty="0" smtClean="0"/>
          </a:p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B893A-09D0-4D48-94CA-43EDF22337CC}" type="slidenum">
              <a:rPr lang="pl-PL" smtClean="0"/>
              <a:pPr/>
              <a:t>54</a:t>
            </a:fld>
            <a:endParaRPr lang="pl-PL"/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solidFill>
            <a:schemeClr val="tx2">
              <a:lumMod val="50000"/>
            </a:schemeClr>
          </a:solidFill>
        </p:spPr>
        <p:txBody>
          <a:bodyPr/>
          <a:lstStyle/>
          <a:p>
            <a:r>
              <a:rPr lang="pl-PL" dirty="0" smtClean="0">
                <a:solidFill>
                  <a:schemeClr val="bg1"/>
                </a:solidFill>
              </a:rPr>
              <a:t>Wskazówki dla nauczyciela</a:t>
            </a:r>
            <a:endParaRPr lang="pl-PL" dirty="0">
              <a:solidFill>
                <a:schemeClr val="bg1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pl-PL" dirty="0" smtClean="0"/>
              <a:t>Gdy uczeń nie reaguje na polecenia wydane całej klasie, zwróć się  do niego bezpośrednio po imieniu, powtórz polecenie, sprawdź czy wie co ma robić i poczekaj aż rozpocznie pracę</a:t>
            </a:r>
          </a:p>
          <a:p>
            <a:r>
              <a:rPr lang="pl-PL" dirty="0" smtClean="0"/>
              <a:t>Podziel zadanie wieloetapowe na krótsze części</a:t>
            </a:r>
          </a:p>
          <a:p>
            <a:r>
              <a:rPr lang="pl-PL" dirty="0" smtClean="0"/>
              <a:t>Wyznacz jednorazowo mniejszą ilość zadań do wykonania, wydłuż czas pracy</a:t>
            </a:r>
          </a:p>
          <a:p>
            <a:r>
              <a:rPr lang="pl-PL" dirty="0" smtClean="0"/>
              <a:t>Pamiętaj o trudnościach ucznia w odczytywaniu sygnałów pozawerbalnych- każdy wyraz twarzy </a:t>
            </a:r>
            <a:br>
              <a:rPr lang="pl-PL" dirty="0" smtClean="0"/>
            </a:br>
            <a:r>
              <a:rPr lang="pl-PL" dirty="0" smtClean="0"/>
              <a:t>i gest powinien być poparty informacją słowną</a:t>
            </a:r>
          </a:p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B893A-09D0-4D48-94CA-43EDF22337CC}" type="slidenum">
              <a:rPr lang="pl-PL" smtClean="0"/>
              <a:pPr/>
              <a:t>55</a:t>
            </a:fld>
            <a:endParaRPr lang="pl-PL"/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solidFill>
            <a:schemeClr val="tx2">
              <a:lumMod val="50000"/>
            </a:schemeClr>
          </a:solidFill>
        </p:spPr>
        <p:txBody>
          <a:bodyPr>
            <a:normAutofit/>
          </a:bodyPr>
          <a:lstStyle/>
          <a:p>
            <a:r>
              <a:rPr lang="pl-PL" dirty="0" smtClean="0">
                <a:solidFill>
                  <a:schemeClr val="bg1"/>
                </a:solidFill>
              </a:rPr>
              <a:t>Wskazówki dla nauczyciela</a:t>
            </a:r>
            <a:endParaRPr lang="pl-PL" dirty="0">
              <a:solidFill>
                <a:schemeClr val="bg1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pl-PL" dirty="0" smtClean="0"/>
              <a:t>Wykorzystaj zainteresowania ucznia, jeśli to możliwe łącz nowe zagadnienia z jego zainteresowaniami</a:t>
            </a:r>
          </a:p>
          <a:p>
            <a:r>
              <a:rPr lang="pl-PL" dirty="0" smtClean="0"/>
              <a:t>Pracuj w oparciu o tzw. pozytywne wzmocnienia- pochwały (podkreśl co zrobił dobrze), nagradzanie, buduj pozytywną więź z uczniem</a:t>
            </a:r>
          </a:p>
          <a:p>
            <a:r>
              <a:rPr lang="pl-PL" dirty="0" smtClean="0"/>
              <a:t>Wdrażaj i oczekuj od ucznia przestrzegania zasad panujących w szkole</a:t>
            </a:r>
          </a:p>
          <a:p>
            <a:r>
              <a:rPr lang="pl-PL" dirty="0" smtClean="0"/>
              <a:t>Pomóż mu w sytuacjach stresu poprzez przewidywanie, zapobieganie, rozumienie przyczyn i rozwiązywanie stresujących sytuacji</a:t>
            </a:r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B893A-09D0-4D48-94CA-43EDF22337CC}" type="slidenum">
              <a:rPr lang="pl-PL" smtClean="0"/>
              <a:pPr/>
              <a:t>56</a:t>
            </a:fld>
            <a:endParaRPr lang="pl-PL"/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solidFill>
            <a:schemeClr val="tx2">
              <a:lumMod val="50000"/>
            </a:schemeClr>
          </a:solidFill>
        </p:spPr>
        <p:txBody>
          <a:bodyPr>
            <a:normAutofit/>
          </a:bodyPr>
          <a:lstStyle/>
          <a:p>
            <a:r>
              <a:rPr lang="pl-PL" dirty="0" smtClean="0">
                <a:solidFill>
                  <a:schemeClr val="bg1"/>
                </a:solidFill>
              </a:rPr>
              <a:t>Wskazówki dla nauczyciela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pl-PL" dirty="0" smtClean="0"/>
              <a:t>Unikaj dotykania  gdy jest nadwrażliwy na dotyk</a:t>
            </a:r>
          </a:p>
          <a:p>
            <a:r>
              <a:rPr lang="pl-PL" dirty="0" smtClean="0"/>
              <a:t>Gdy źle znosi hałas minimalizuj dźwięki, posadź </a:t>
            </a:r>
            <a:br>
              <a:rPr lang="pl-PL" dirty="0" smtClean="0"/>
            </a:br>
            <a:r>
              <a:rPr lang="pl-PL" dirty="0" smtClean="0"/>
              <a:t>z dala od źródeł dźwięku, zaproponuj stopery</a:t>
            </a:r>
          </a:p>
          <a:p>
            <a:r>
              <a:rPr lang="pl-PL" dirty="0" smtClean="0"/>
              <a:t>Przy nadwrażliwości na zapachy,  dobrze gdy uczeń ma kawałek materiału nasączony ulubionym zapachem,</a:t>
            </a:r>
          </a:p>
          <a:p>
            <a:r>
              <a:rPr lang="pl-PL" dirty="0" smtClean="0"/>
              <a:t>Zadbaj aby w otoczeniu było jak najmniej bodźców rozpraszających (wzrokowych, słuchowych)</a:t>
            </a: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B893A-09D0-4D48-94CA-43EDF22337CC}" type="slidenum">
              <a:rPr lang="pl-PL" smtClean="0"/>
              <a:pPr/>
              <a:t>57</a:t>
            </a:fld>
            <a:endParaRPr lang="pl-PL"/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solidFill>
            <a:schemeClr val="tx2">
              <a:lumMod val="50000"/>
            </a:schemeClr>
          </a:solidFill>
        </p:spPr>
        <p:txBody>
          <a:bodyPr>
            <a:normAutofit/>
          </a:bodyPr>
          <a:lstStyle/>
          <a:p>
            <a:r>
              <a:rPr lang="pl-PL" dirty="0" smtClean="0">
                <a:solidFill>
                  <a:schemeClr val="bg1"/>
                </a:solidFill>
              </a:rPr>
              <a:t>Wskazówki dla nauczyciela</a:t>
            </a:r>
            <a:endParaRPr lang="pl-PL" dirty="0">
              <a:solidFill>
                <a:schemeClr val="bg1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pl-PL" dirty="0" smtClean="0"/>
              <a:t>Wspieraj i umożliwiaj uczniowi kontakty społeczne</a:t>
            </a:r>
          </a:p>
          <a:p>
            <a:r>
              <a:rPr lang="pl-PL" dirty="0" smtClean="0"/>
              <a:t>W ocenianiu oddzielaj te obszary, w których trudności wynikają z zaburzeń</a:t>
            </a:r>
          </a:p>
          <a:p>
            <a:r>
              <a:rPr lang="pl-PL" dirty="0" smtClean="0"/>
              <a:t>Nie karz ucznia za objawy choroby</a:t>
            </a:r>
          </a:p>
          <a:p>
            <a:r>
              <a:rPr lang="pl-PL" dirty="0" smtClean="0"/>
              <a:t>Chroń ucznia przed przemocą rówieśników</a:t>
            </a:r>
          </a:p>
          <a:p>
            <a:r>
              <a:rPr lang="pl-PL" dirty="0" smtClean="0"/>
              <a:t>Pamiętaj, nie ma potrzeby wspierania go  </a:t>
            </a:r>
            <a:br>
              <a:rPr lang="pl-PL" dirty="0" smtClean="0"/>
            </a:br>
            <a:r>
              <a:rPr lang="pl-PL" dirty="0" smtClean="0"/>
              <a:t>w sferach w których radzi sobie dobrze (stopniowo ograniczaj w nich udzielanie pomocy)</a:t>
            </a: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B893A-09D0-4D48-94CA-43EDF22337CC}" type="slidenum">
              <a:rPr lang="pl-PL" smtClean="0"/>
              <a:pPr/>
              <a:t>58</a:t>
            </a:fld>
            <a:endParaRPr lang="pl-PL"/>
          </a:p>
        </p:txBody>
      </p:sp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  <a:solidFill>
            <a:schemeClr val="tx2">
              <a:lumMod val="50000"/>
            </a:schemeClr>
          </a:solidFill>
        </p:spPr>
        <p:txBody>
          <a:bodyPr>
            <a:normAutofit/>
          </a:bodyPr>
          <a:lstStyle/>
          <a:p>
            <a:r>
              <a:rPr lang="pl-PL" dirty="0" smtClean="0">
                <a:solidFill>
                  <a:schemeClr val="bg1"/>
                </a:solidFill>
              </a:rPr>
              <a:t>Wskazówki dla nauczyciela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pl-PL" dirty="0" smtClean="0"/>
              <a:t>Dokładnie zapoznaj ucznia z topografią szkoły, pracowni</a:t>
            </a:r>
          </a:p>
          <a:p>
            <a:r>
              <a:rPr lang="pl-PL" dirty="0" smtClean="0"/>
              <a:t>Ważny jest schemat pracy i stałość działań</a:t>
            </a:r>
          </a:p>
          <a:p>
            <a:r>
              <a:rPr lang="pl-PL" dirty="0" smtClean="0"/>
              <a:t> Informuj wcześniej o przewidywanych zmianach</a:t>
            </a:r>
          </a:p>
          <a:p>
            <a:pPr>
              <a:buNone/>
            </a:pPr>
            <a:r>
              <a:rPr lang="pl-PL" dirty="0" smtClean="0"/>
              <a:t>     (Uczniowie lepiej funkcjonują gdy znają plan zajęć i nie są zaskakiwane zmianami)</a:t>
            </a:r>
          </a:p>
          <a:p>
            <a:r>
              <a:rPr lang="pl-PL" dirty="0" smtClean="0"/>
              <a:t>Pomóż w rozważnym doborze kolegów, </a:t>
            </a:r>
          </a:p>
          <a:p>
            <a:r>
              <a:rPr lang="pl-PL" dirty="0" smtClean="0"/>
              <a:t>Wspieraj i zachęcaj ucznia do zajęć grupowych</a:t>
            </a:r>
          </a:p>
          <a:p>
            <a:r>
              <a:rPr lang="pl-PL" dirty="0" smtClean="0"/>
              <a:t>Obserwuj i pomagaj w przypadku trudności </a:t>
            </a:r>
            <a:br>
              <a:rPr lang="pl-PL" dirty="0" smtClean="0"/>
            </a:br>
            <a:r>
              <a:rPr lang="pl-PL" dirty="0" smtClean="0"/>
              <a:t>w kontaktach społecznych, omawiaj sytuacje, wskazuj zachowania właściwe</a:t>
            </a:r>
          </a:p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B893A-09D0-4D48-94CA-43EDF22337CC}" type="slidenum">
              <a:rPr lang="pl-PL" smtClean="0"/>
              <a:pPr/>
              <a:t>59</a:t>
            </a:fld>
            <a:endParaRPr lang="pl-PL"/>
          </a:p>
        </p:txBody>
      </p:sp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solidFill>
            <a:srgbClr val="00B050"/>
          </a:solidFill>
        </p:spPr>
        <p:txBody>
          <a:bodyPr/>
          <a:lstStyle/>
          <a:p>
            <a:r>
              <a:rPr lang="pl-PL" dirty="0" smtClean="0"/>
              <a:t>Postawa nauczyciela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pl-PL" dirty="0" smtClean="0"/>
              <a:t>Konsekwentny, przewidywalny, wspierający, życzliwy i kreatywny</a:t>
            </a:r>
          </a:p>
          <a:p>
            <a:r>
              <a:rPr lang="pl-PL" dirty="0" smtClean="0"/>
              <a:t>Tolerancyjny, wyrozumiały, akceptujący konieczność większego wsparcia ucznia niepełnosprawnego w procesie dydaktycznym, </a:t>
            </a:r>
          </a:p>
          <a:p>
            <a:r>
              <a:rPr lang="pl-PL" dirty="0" smtClean="0"/>
              <a:t>Stosujący metody nauczania adekwatne do potrzeb ucznia</a:t>
            </a:r>
          </a:p>
          <a:p>
            <a:r>
              <a:rPr lang="pl-PL" dirty="0" smtClean="0"/>
              <a:t>Dobrze współpracujący z rodzicami ucznia</a:t>
            </a:r>
          </a:p>
          <a:p>
            <a:r>
              <a:rPr lang="pl-PL" dirty="0" smtClean="0"/>
              <a:t>Dbający o integrację społeczną, ochronę ucznia przed odrzuceniem, przemocą ze strony rówieśników</a:t>
            </a: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B893A-09D0-4D48-94CA-43EDF22337CC}" type="slidenum">
              <a:rPr lang="pl-PL" smtClean="0"/>
              <a:pPr/>
              <a:t>60</a:t>
            </a:fld>
            <a:endParaRPr lang="pl-PL"/>
          </a:p>
        </p:txBody>
      </p:sp>
    </p:spTree>
  </p:cSld>
  <p:clrMapOvr>
    <a:masterClrMapping/>
  </p:clrMapOvr>
  <p:transition/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solidFill>
            <a:srgbClr val="00B050"/>
          </a:solidFill>
        </p:spPr>
        <p:txBody>
          <a:bodyPr/>
          <a:lstStyle/>
          <a:p>
            <a:r>
              <a:rPr lang="pl-PL" dirty="0" smtClean="0"/>
              <a:t>Podsumowanie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pl-PL" dirty="0" smtClean="0"/>
              <a:t>Dla ucznia  niepełnosprawnego intelektualnie </a:t>
            </a:r>
            <a:br>
              <a:rPr lang="pl-PL" dirty="0" smtClean="0"/>
            </a:br>
            <a:r>
              <a:rPr lang="pl-PL" dirty="0" smtClean="0"/>
              <a:t>w stopniu lekkim  nauka w szkole zawodowej jest szansą, żeby się czegoś nauczył w sytuacji kontrolowanej (w szkole  może się czuć bezpiecznie)</a:t>
            </a:r>
          </a:p>
          <a:p>
            <a:r>
              <a:rPr lang="pl-PL" dirty="0" smtClean="0"/>
              <a:t>Wzrasta poczucie własnej wartości-uczeń niepełnosprawny może czuć się tak jak inni uczniowie</a:t>
            </a:r>
            <a:br>
              <a:rPr lang="pl-PL" dirty="0" smtClean="0"/>
            </a:br>
            <a:r>
              <a:rPr lang="pl-PL" dirty="0" smtClean="0"/>
              <a:t>(jest ważny)</a:t>
            </a:r>
          </a:p>
          <a:p>
            <a:r>
              <a:rPr lang="pl-PL" dirty="0" smtClean="0"/>
              <a:t>Uczeń nabywa umiejętności interpersonalnych (współpracuje z innymi przy wykonywaniu czynności zawodowych- podaj, potrzymaj….)</a:t>
            </a:r>
          </a:p>
          <a:p>
            <a:r>
              <a:rPr lang="pl-PL" dirty="0" smtClean="0"/>
              <a:t>W gimnazjum uczeń tylko czytał, pisał a w szkole zawodowej wykonuje konkretne czynności, zadania</a:t>
            </a:r>
          </a:p>
          <a:p>
            <a:pPr>
              <a:buFontTx/>
              <a:buChar char="-"/>
            </a:pP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B893A-09D0-4D48-94CA-43EDF22337CC}" type="slidenum">
              <a:rPr lang="pl-PL" smtClean="0"/>
              <a:pPr/>
              <a:t>61</a:t>
            </a:fld>
            <a:endParaRPr lang="pl-PL"/>
          </a:p>
        </p:txBody>
      </p:sp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solidFill>
            <a:srgbClr val="00B050"/>
          </a:solidFill>
        </p:spPr>
        <p:txBody>
          <a:bodyPr/>
          <a:lstStyle/>
          <a:p>
            <a:r>
              <a:rPr lang="pl-PL" dirty="0" smtClean="0"/>
              <a:t>Podsumowanie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pl-PL" dirty="0" smtClean="0"/>
              <a:t>Emocjonalna postawa nauczyciela wpływa w sposób niezamierzony i bezwiedny na usposobienie</a:t>
            </a:r>
            <a:br>
              <a:rPr lang="pl-PL" dirty="0" smtClean="0"/>
            </a:br>
            <a:r>
              <a:rPr lang="pl-PL" dirty="0" smtClean="0"/>
              <a:t> i zachowanie ucznia</a:t>
            </a:r>
          </a:p>
          <a:p>
            <a:r>
              <a:rPr lang="pl-PL" dirty="0" smtClean="0"/>
              <a:t>Nauczyciel zawodu  może być dla ucznia niepełnosprawnego największym autorytetem, bo pokazuje konkretną „rzecz”, umiejętności,  których kształcenie dla ucznia jest dostępne, uczeń wie, że potrafi je wykonać i wie po co ma je wykonać</a:t>
            </a:r>
          </a:p>
          <a:p>
            <a:r>
              <a:rPr lang="pl-PL" dirty="0" smtClean="0"/>
              <a:t>Nauczyciel, który ukierunkuje rozwój ucznia niepełnosprawnego, będzie go wspierał i pomoże w przezwyciężaniu trudności na długo pozostanie w jego pamięci</a:t>
            </a:r>
          </a:p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B893A-09D0-4D48-94CA-43EDF22337CC}" type="slidenum">
              <a:rPr lang="pl-PL" smtClean="0"/>
              <a:pPr/>
              <a:t>62</a:t>
            </a:fld>
            <a:endParaRPr lang="pl-PL"/>
          </a:p>
        </p:txBody>
      </p:sp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4294967295"/>
          </p:nvPr>
        </p:nvSpPr>
        <p:spPr>
          <a:xfrm>
            <a:off x="0" y="0"/>
            <a:ext cx="9144000" cy="6858000"/>
          </a:xfrm>
          <a:solidFill>
            <a:schemeClr val="bg1">
              <a:alpha val="49020"/>
            </a:schemeClr>
          </a:solidFill>
        </p:spPr>
        <p:txBody>
          <a:bodyPr/>
          <a:lstStyle/>
          <a:p>
            <a:pPr>
              <a:buNone/>
            </a:pPr>
            <a:r>
              <a:rPr lang="pl-PL" i="1" dirty="0" smtClean="0"/>
              <a:t>   </a:t>
            </a:r>
          </a:p>
          <a:p>
            <a:pPr>
              <a:buNone/>
            </a:pPr>
            <a:r>
              <a:rPr lang="pl-PL" i="1" dirty="0" smtClean="0"/>
              <a:t>      </a:t>
            </a:r>
          </a:p>
          <a:p>
            <a:pPr>
              <a:buNone/>
            </a:pPr>
            <a:endParaRPr lang="pl-PL" b="1" i="1" dirty="0" smtClean="0"/>
          </a:p>
          <a:p>
            <a:pPr>
              <a:buNone/>
            </a:pPr>
            <a:r>
              <a:rPr lang="pl-PL" b="1" i="1" dirty="0" smtClean="0"/>
              <a:t>   </a:t>
            </a:r>
            <a:r>
              <a:rPr lang="pl-PL" b="1" i="1" dirty="0" smtClean="0">
                <a:solidFill>
                  <a:schemeClr val="accent4">
                    <a:lumMod val="50000"/>
                  </a:schemeClr>
                </a:solidFill>
              </a:rPr>
              <a:t>„</a:t>
            </a:r>
            <a:r>
              <a:rPr lang="pl-PL" sz="3600" b="1" i="1" dirty="0" smtClean="0">
                <a:solidFill>
                  <a:schemeClr val="tx2">
                    <a:lumMod val="50000"/>
                  </a:schemeClr>
                </a:solidFill>
                <a:latin typeface="+mj-lt"/>
                <a:cs typeface="Andalus" pitchFamily="18" charset="-78"/>
              </a:rPr>
              <a:t>Im większe w człowieku wewnętrzne rozbicie, poczucie słabości, niepewność </a:t>
            </a:r>
            <a:br>
              <a:rPr lang="pl-PL" sz="3600" b="1" i="1" dirty="0" smtClean="0">
                <a:solidFill>
                  <a:schemeClr val="tx2">
                    <a:lumMod val="50000"/>
                  </a:schemeClr>
                </a:solidFill>
                <a:latin typeface="+mj-lt"/>
                <a:cs typeface="Andalus" pitchFamily="18" charset="-78"/>
              </a:rPr>
            </a:br>
            <a:r>
              <a:rPr lang="pl-PL" sz="3600" b="1" i="1" dirty="0" smtClean="0">
                <a:solidFill>
                  <a:schemeClr val="tx2">
                    <a:lumMod val="50000"/>
                  </a:schemeClr>
                </a:solidFill>
                <a:latin typeface="+mj-lt"/>
                <a:cs typeface="Andalus" pitchFamily="18" charset="-78"/>
              </a:rPr>
              <a:t>i lęk, tym większa tęsknota za czymś co go </a:t>
            </a:r>
            <a:br>
              <a:rPr lang="pl-PL" sz="3600" b="1" i="1" dirty="0" smtClean="0">
                <a:solidFill>
                  <a:schemeClr val="tx2">
                    <a:lumMod val="50000"/>
                  </a:schemeClr>
                </a:solidFill>
                <a:latin typeface="+mj-lt"/>
                <a:cs typeface="Andalus" pitchFamily="18" charset="-78"/>
              </a:rPr>
            </a:br>
            <a:r>
              <a:rPr lang="pl-PL" sz="3600" b="1" i="1" dirty="0" smtClean="0">
                <a:solidFill>
                  <a:schemeClr val="tx2">
                    <a:lumMod val="50000"/>
                  </a:schemeClr>
                </a:solidFill>
                <a:latin typeface="+mj-lt"/>
                <a:cs typeface="Andalus" pitchFamily="18" charset="-78"/>
              </a:rPr>
              <a:t>z powrotem scali, da pewność i wiarę </a:t>
            </a:r>
            <a:br>
              <a:rPr lang="pl-PL" sz="3600" b="1" i="1" dirty="0" smtClean="0">
                <a:solidFill>
                  <a:schemeClr val="tx2">
                    <a:lumMod val="50000"/>
                  </a:schemeClr>
                </a:solidFill>
                <a:latin typeface="+mj-lt"/>
                <a:cs typeface="Andalus" pitchFamily="18" charset="-78"/>
              </a:rPr>
            </a:br>
            <a:r>
              <a:rPr lang="pl-PL" sz="3600" b="1" i="1" dirty="0" smtClean="0">
                <a:solidFill>
                  <a:schemeClr val="tx2">
                    <a:lumMod val="50000"/>
                  </a:schemeClr>
                </a:solidFill>
                <a:latin typeface="+mj-lt"/>
                <a:cs typeface="Andalus" pitchFamily="18" charset="-78"/>
              </a:rPr>
              <a:t>w siebie” </a:t>
            </a:r>
            <a:br>
              <a:rPr lang="pl-PL" sz="3600" b="1" i="1" dirty="0" smtClean="0">
                <a:solidFill>
                  <a:schemeClr val="tx2">
                    <a:lumMod val="50000"/>
                  </a:schemeClr>
                </a:solidFill>
                <a:latin typeface="+mj-lt"/>
                <a:cs typeface="Andalus" pitchFamily="18" charset="-78"/>
              </a:rPr>
            </a:br>
            <a:endParaRPr lang="pl-PL" sz="3600" b="1" i="1" dirty="0" smtClean="0">
              <a:solidFill>
                <a:schemeClr val="tx2">
                  <a:lumMod val="50000"/>
                </a:schemeClr>
              </a:solidFill>
              <a:latin typeface="+mj-lt"/>
              <a:cs typeface="Andalus" pitchFamily="18" charset="-78"/>
            </a:endParaRPr>
          </a:p>
          <a:p>
            <a:pPr>
              <a:buNone/>
            </a:pPr>
            <a:r>
              <a:rPr lang="pl-PL" sz="3600" b="1" i="1" dirty="0" smtClean="0">
                <a:solidFill>
                  <a:schemeClr val="tx2">
                    <a:lumMod val="50000"/>
                  </a:schemeClr>
                </a:solidFill>
                <a:latin typeface="+mj-lt"/>
                <a:cs typeface="Andalus" pitchFamily="18" charset="-78"/>
              </a:rPr>
              <a:t>    (A. Kępiński, 1973r.).</a:t>
            </a:r>
            <a:endParaRPr lang="pl-PL" sz="3600" b="1" i="1" dirty="0">
              <a:solidFill>
                <a:schemeClr val="tx2">
                  <a:lumMod val="50000"/>
                </a:schemeClr>
              </a:solidFill>
              <a:latin typeface="+mj-lt"/>
              <a:cs typeface="Andalus" pitchFamily="18" charset="-78"/>
            </a:endParaRPr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B893A-09D0-4D48-94CA-43EDF22337CC}" type="slidenum">
              <a:rPr lang="pl-PL" smtClean="0"/>
              <a:pPr/>
              <a:t>63</a:t>
            </a:fld>
            <a:endParaRPr lang="pl-PL"/>
          </a:p>
        </p:txBody>
      </p:sp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pl-PL" dirty="0" smtClean="0">
                <a:solidFill>
                  <a:schemeClr val="tx2">
                    <a:lumMod val="75000"/>
                  </a:schemeClr>
                </a:solidFill>
                <a:cs typeface="Andalus" pitchFamily="18" charset="-78"/>
              </a:rPr>
              <a:t>Dziękuję za uwagę</a:t>
            </a:r>
            <a:endParaRPr lang="pl-PL" dirty="0">
              <a:solidFill>
                <a:schemeClr val="tx2">
                  <a:lumMod val="75000"/>
                </a:schemeClr>
              </a:solidFill>
              <a:cs typeface="Andalus" pitchFamily="18" charset="-78"/>
            </a:endParaRPr>
          </a:p>
        </p:txBody>
      </p:sp>
      <p:sp>
        <p:nvSpPr>
          <p:cNvPr id="7" name="Podtytuł 6"/>
          <p:cNvSpPr>
            <a:spLocks noGrp="1"/>
          </p:cNvSpPr>
          <p:nvPr>
            <p:ph type="subTitle" idx="1"/>
          </p:nvPr>
        </p:nvSpPr>
        <p:spPr>
          <a:xfrm>
            <a:off x="1371600" y="4725144"/>
            <a:ext cx="6400800" cy="720080"/>
          </a:xfrm>
        </p:spPr>
        <p:txBody>
          <a:bodyPr>
            <a:normAutofit lnSpcReduction="10000"/>
          </a:bodyPr>
          <a:lstStyle/>
          <a:p>
            <a:r>
              <a:rPr lang="pl-PL" sz="2000" dirty="0" smtClean="0">
                <a:solidFill>
                  <a:schemeClr val="tx2">
                    <a:lumMod val="50000"/>
                  </a:schemeClr>
                </a:solidFill>
              </a:rPr>
              <a:t>Barbara </a:t>
            </a:r>
            <a:r>
              <a:rPr lang="pl-PL" sz="2000" dirty="0" smtClean="0">
                <a:solidFill>
                  <a:schemeClr val="tx2">
                    <a:lumMod val="50000"/>
                  </a:schemeClr>
                </a:solidFill>
              </a:rPr>
              <a:t>Rusinek</a:t>
            </a:r>
          </a:p>
          <a:p>
            <a:r>
              <a:rPr lang="pl-PL" sz="2000" dirty="0" err="1" smtClean="0">
                <a:solidFill>
                  <a:schemeClr val="tx2">
                    <a:lumMod val="50000"/>
                  </a:schemeClr>
                </a:solidFill>
              </a:rPr>
              <a:t>brusinek@pcen.pl</a:t>
            </a:r>
            <a:endParaRPr lang="pl-PL" sz="20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B893A-09D0-4D48-94CA-43EDF22337CC}" type="slidenum">
              <a:rPr lang="pl-PL" smtClean="0"/>
              <a:pPr/>
              <a:t>64</a:t>
            </a:fld>
            <a:endParaRPr lang="pl-PL"/>
          </a:p>
        </p:txBody>
      </p:sp>
      <p:pic>
        <p:nvPicPr>
          <p:cNvPr id="3" name="Obraz 1" descr="http://psim.pcen.pl/images/stories/logos/pcen-log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92280" y="188640"/>
            <a:ext cx="1691681" cy="13572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2116</TotalTime>
  <Words>3833</Words>
  <Application>Microsoft Office PowerPoint</Application>
  <PresentationFormat>Pokaz na ekranie (4:3)</PresentationFormat>
  <Paragraphs>590</Paragraphs>
  <Slides>64</Slides>
  <Notes>59</Notes>
  <HiddenSlides>9</HiddenSlides>
  <MMClips>0</MMClips>
  <ScaleCrop>false</ScaleCrop>
  <HeadingPairs>
    <vt:vector size="6" baseType="variant">
      <vt:variant>
        <vt:lpstr>Używane czcionki</vt:lpstr>
      </vt:variant>
      <vt:variant>
        <vt:i4>4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64</vt:i4>
      </vt:variant>
    </vt:vector>
  </HeadingPairs>
  <TitlesOfParts>
    <vt:vector size="69" baseType="lpstr">
      <vt:lpstr>Andalus</vt:lpstr>
      <vt:lpstr>Arial</vt:lpstr>
      <vt:lpstr>Calibri</vt:lpstr>
      <vt:lpstr>Times New Roman</vt:lpstr>
      <vt:lpstr>Motyw pakietu Office</vt:lpstr>
      <vt:lpstr>Dostosowanie  wymagań edukacyjnych do potrzeb ucznia  w kształceniu zawodowym</vt:lpstr>
      <vt:lpstr>Prezentacja programu PowerPoint</vt:lpstr>
      <vt:lpstr>Podstawowe pojęcia</vt:lpstr>
      <vt:lpstr>Podstawowe pojęcia</vt:lpstr>
      <vt:lpstr>Podstawowe pojęcia</vt:lpstr>
      <vt:lpstr>SYSTEMY KSZTAŁCENIA OSÓB NIEPEŁNOSPRAWNYCH W POLSCE</vt:lpstr>
      <vt:lpstr>Charakterystyka systemu  kształcenia integracyjnego</vt:lpstr>
      <vt:lpstr>Wady i zalety kształcenia integracyjnego</vt:lpstr>
      <vt:lpstr>Czynniki zwiększające efektywność kształcenia integracyjnego</vt:lpstr>
      <vt:lpstr>Ćwi</vt:lpstr>
      <vt:lpstr>Czynniki zwiększające efektywność kształcenia integracyjnego</vt:lpstr>
      <vt:lpstr>Czynniki zwiększające efektywność kształcenia integracyjnego</vt:lpstr>
      <vt:lpstr>OPINIA    A   ORZECZENIE </vt:lpstr>
      <vt:lpstr>Orzeczenie PP</vt:lpstr>
      <vt:lpstr>Uczniowie ze specjalnymi potrzebami edukacyjnymi</vt:lpstr>
      <vt:lpstr> Dostosowanie procesu edukacji do indywidualnych potrzeb uczniów  </vt:lpstr>
      <vt:lpstr>Ćwi</vt:lpstr>
      <vt:lpstr>PRZYKŁAD</vt:lpstr>
      <vt:lpstr>Organizacja warunków kształcenia specjalnego - IPET</vt:lpstr>
      <vt:lpstr>Prezentacja programu PowerPoint</vt:lpstr>
      <vt:lpstr>Prezentacja programu PowerPoint</vt:lpstr>
      <vt:lpstr>INDYWIDUALNY PROGRAM EDUKACYJNO--TERAPEUTYCZNY POZIOM DIAGNOSTYCZNY</vt:lpstr>
      <vt:lpstr>Obserwacja sfer rozwoju ucznia</vt:lpstr>
      <vt:lpstr>Ćwiczenie</vt:lpstr>
      <vt:lpstr>INDYWIDUALNY PROGRAM EDUKACYJNO-TERAPEUTYCZNY  IPET</vt:lpstr>
      <vt:lpstr>INDYWIDUALNY PROGRAM EDUKACYJNO-TERAPEUTYCZNY IPET</vt:lpstr>
      <vt:lpstr>INDYWIDUALNY PROGRAM EDUKACYJNO-TERAPEUTYCZNY  IPET - EWALUACJA</vt:lpstr>
      <vt:lpstr>IPET</vt:lpstr>
      <vt:lpstr>Nauczyciel zawodu  w przygotowaniu zawodowym niepełnosprawnych </vt:lpstr>
      <vt:lpstr>Cele kształcenia</vt:lpstr>
      <vt:lpstr>Zasady ortodydaktyki według Lipkowskiego</vt:lpstr>
      <vt:lpstr>  Zasady ortodydaktyki wg. Lipkowskiego:  </vt:lpstr>
      <vt:lpstr>  Zasady ortodydaktyki wg. Lipkowskiego:  </vt:lpstr>
      <vt:lpstr>Wskazówki dla nauczyciela</vt:lpstr>
      <vt:lpstr>Wskazówki dla nauczyciela</vt:lpstr>
      <vt:lpstr>Współpraca z rodzicami</vt:lpstr>
      <vt:lpstr>Osoby niepełnosprawne  intelektualnie w stopniu lekkim</vt:lpstr>
      <vt:lpstr>Osoby niepełnosprawne intelektualnie w stopniu lekkim</vt:lpstr>
      <vt:lpstr>Osoby niepełnosprawne intelektualnie w stopniu lekkim</vt:lpstr>
      <vt:lpstr>Osoba niepełnosprawna intelektualnie w stopniu lekkim</vt:lpstr>
      <vt:lpstr>Ćwiczenie </vt:lpstr>
      <vt:lpstr>Ćwiczenie 3</vt:lpstr>
      <vt:lpstr> Treść zadania </vt:lpstr>
      <vt:lpstr>Autyzm</vt:lpstr>
      <vt:lpstr>Autyzm</vt:lpstr>
      <vt:lpstr>Autyzm</vt:lpstr>
      <vt:lpstr>Zespół Asperegera</vt:lpstr>
      <vt:lpstr>Zespół Aspergera</vt:lpstr>
      <vt:lpstr>Zespół Aspergera</vt:lpstr>
      <vt:lpstr>Zespół Aspergera</vt:lpstr>
      <vt:lpstr>Ćwiczenie</vt:lpstr>
      <vt:lpstr>Wskazówki dla nauczyciela</vt:lpstr>
      <vt:lpstr>Wskazówki dla nauczyciela</vt:lpstr>
      <vt:lpstr>Wskazówki dla nauczyciela</vt:lpstr>
      <vt:lpstr>Wskazówki dla nauczyciela</vt:lpstr>
      <vt:lpstr>Wskazówki dla nauczyciela</vt:lpstr>
      <vt:lpstr>Wskazówki dla nauczyciela</vt:lpstr>
      <vt:lpstr>Wskazówki dla nauczyciela</vt:lpstr>
      <vt:lpstr>Wskazówki dla nauczyciela</vt:lpstr>
      <vt:lpstr>Postawa nauczyciela</vt:lpstr>
      <vt:lpstr>Podsumowanie</vt:lpstr>
      <vt:lpstr>Podsumowanie</vt:lpstr>
      <vt:lpstr>Prezentacja programu PowerPoint</vt:lpstr>
      <vt:lpstr>Dziękuję za uwagę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Rola nauczyciela zawodu (mistrza) w przygotowaniu zawodowym niepełnosprawnych.</dc:title>
  <dc:creator>PCEN</dc:creator>
  <cp:lastModifiedBy>Barbara Rusinek</cp:lastModifiedBy>
  <cp:revision>223</cp:revision>
  <cp:lastPrinted>2018-09-28T14:18:41Z</cp:lastPrinted>
  <dcterms:created xsi:type="dcterms:W3CDTF">2017-04-20T11:27:20Z</dcterms:created>
  <dcterms:modified xsi:type="dcterms:W3CDTF">2018-09-28T14:22:41Z</dcterms:modified>
</cp:coreProperties>
</file>